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D5A3"/>
    <a:srgbClr val="EEEFC9"/>
    <a:srgbClr val="E6E8EF"/>
    <a:srgbClr val="CCD0E0"/>
    <a:srgbClr val="ADB3CF"/>
    <a:srgbClr val="EBE9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10"/>
      <c:depthPercent val="120"/>
      <c:rAngAx val="1"/>
    </c:view3D>
    <c:floor>
      <c:spPr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floor>
    <c:plotArea>
      <c:layout>
        <c:manualLayout>
          <c:layoutTarget val="inner"/>
          <c:xMode val="edge"/>
          <c:yMode val="edge"/>
          <c:x val="1.7361111111111122E-2"/>
          <c:y val="5.90844526787093E-2"/>
          <c:w val="0.6322312992125988"/>
          <c:h val="0.70471797642941714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Содержание аппарата управления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101600" prst="angle"/>
              <a:bevelB w="190500" h="101600" prst="angle"/>
            </a:sp3d>
          </c:spPr>
          <c:dLbls>
            <c:dLbl>
              <c:idx val="0"/>
              <c:layout>
                <c:manualLayout>
                  <c:x val="-9.4565054368204213E-2"/>
                  <c:y val="2.4305555555555577E-2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8.9178915135608078E-2"/>
                  <c:y val="3.4722865524162436E-3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9.8901098901099119E-2"/>
                  <c:y val="3.4722222222222251E-3"/>
                </c:manualLayout>
              </c:layout>
              <c:showLegendKey val="1"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67943</c:v>
                </c:pt>
                <c:pt idx="1">
                  <c:v>68419</c:v>
                </c:pt>
                <c:pt idx="2">
                  <c:v>64480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Обслуживание муниципального долга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101600" prst="angle"/>
              <a:bevelB w="190500" h="101600" prst="angle"/>
            </a:sp3d>
          </c:spPr>
          <c:dLbls>
            <c:dLbl>
              <c:idx val="0"/>
              <c:layout>
                <c:manualLayout>
                  <c:x val="-9.0469269466316712E-2"/>
                  <c:y val="0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9.372714348206479E-2"/>
                  <c:y val="-2.430549122536154E-2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0.10439560439560448"/>
                  <c:y val="-2.4305555555555577E-2"/>
                </c:manualLayout>
              </c:layout>
              <c:showLegendKey val="1"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72311.7</c:v>
                </c:pt>
                <c:pt idx="1">
                  <c:v>44084.6</c:v>
                </c:pt>
                <c:pt idx="2">
                  <c:v>31300.2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Предоставление муниципальных гарантий</c:v>
                </c:pt>
              </c:strCache>
            </c:strRef>
          </c:tx>
          <c:spPr>
            <a:solidFill>
              <a:srgbClr val="EBE981"/>
            </a:solidFill>
            <a:scene3d>
              <a:camera prst="orthographicFront"/>
              <a:lightRig rig="threePt" dir="t"/>
            </a:scene3d>
            <a:sp3d>
              <a:bevelT w="190500" h="101600" prst="angle"/>
              <a:bevelB w="190500" h="101600" prst="angle"/>
            </a:sp3d>
          </c:spPr>
          <c:dLbls>
            <c:dLbl>
              <c:idx val="0"/>
              <c:layout>
                <c:manualLayout>
                  <c:x val="-9.2764107611548532E-2"/>
                  <c:y val="-2.0833204672945312E-2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9.372714348206479E-2"/>
                  <c:y val="-7.3120786372291732E-2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0.10439560439560448"/>
                  <c:y val="-5.9027777777777804E-2"/>
                </c:manualLayout>
              </c:layout>
              <c:showLegendKey val="1"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 formatCode="#,##0">
                  <c:v>124554</c:v>
                </c:pt>
                <c:pt idx="1">
                  <c:v>36081.300000000003</c:v>
                </c:pt>
                <c:pt idx="2">
                  <c:v>48135.7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Резервный фонд бюджета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90500" h="101600" prst="angle"/>
              <a:bevelB w="190500" h="101600" prst="angle"/>
            </a:sp3d>
          </c:spPr>
          <c:dLbls>
            <c:dLbl>
              <c:idx val="0"/>
              <c:layout>
                <c:manualLayout>
                  <c:x val="-8.7284886264217001E-2"/>
                  <c:y val="-3.8194380114250422E-2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9.7832677165354348E-2"/>
                  <c:y val="-8.0473727548762281E-2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0.10256410256410264"/>
                  <c:y val="-4.5138888888888902E-2"/>
                </c:manualLayout>
              </c:layout>
              <c:showLegendKey val="1"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Лист1!$E$2:$E$4</c:f>
              <c:numCache>
                <c:formatCode>#,##0.0</c:formatCode>
                <c:ptCount val="3"/>
                <c:pt idx="0">
                  <c:v>100000.6</c:v>
                </c:pt>
                <c:pt idx="1">
                  <c:v>267336.7</c:v>
                </c:pt>
                <c:pt idx="2" formatCode="#,##0">
                  <c:v>444131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Условно утверждаемые расходы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scene3d>
              <a:camera prst="orthographicFront"/>
              <a:lightRig rig="threePt" dir="t"/>
            </a:scene3d>
            <a:sp3d>
              <a:bevelT w="190500" h="101600" prst="angle"/>
              <a:bevelB w="190500" h="101600" prst="angle"/>
            </a:sp3d>
          </c:spPr>
          <c:dLbls>
            <c:dLbl>
              <c:idx val="1"/>
              <c:layout>
                <c:manualLayout>
                  <c:x val="0.10329483814523194"/>
                  <c:y val="-6.7405177294015345E-3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0.110834474495036"/>
                  <c:y val="6.7777690288714013E-2"/>
                </c:manualLayout>
              </c:layout>
              <c:showLegendKey val="1"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Лист1!$F$2:$F$4</c:f>
              <c:numCache>
                <c:formatCode>#,##0.0</c:formatCode>
                <c:ptCount val="3"/>
                <c:pt idx="1">
                  <c:v>1254165.7</c:v>
                </c:pt>
                <c:pt idx="2">
                  <c:v>1935512.1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Резерв для дальнейшего направления ГРБС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90500" h="101600" prst="angle"/>
              <a:bevelB w="190500" h="101600" prst="angle"/>
            </a:sp3d>
          </c:spPr>
          <c:dLbls>
            <c:dLbl>
              <c:idx val="0"/>
              <c:layout>
                <c:manualLayout>
                  <c:x val="-8.8597550306211761E-2"/>
                  <c:y val="-7.2712675621429732E-2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9.5833333333333451E-2"/>
                  <c:y val="-1.633986928104576E-2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0.1"/>
                  <c:y val="-3.2679738562091535E-3"/>
                </c:manualLayout>
              </c:layout>
              <c:showLegendKey val="1"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Лист1!$G$2:$G$4</c:f>
              <c:numCache>
                <c:formatCode>#,##0.0</c:formatCode>
                <c:ptCount val="3"/>
                <c:pt idx="0">
                  <c:v>726680.2</c:v>
                </c:pt>
                <c:pt idx="1">
                  <c:v>44445.4</c:v>
                </c:pt>
                <c:pt idx="2" formatCode="#,##0">
                  <c:v>33334</c:v>
                </c:pt>
              </c:numCache>
            </c:numRef>
          </c:val>
        </c:ser>
        <c:gapWidth val="132"/>
        <c:gapDepth val="128"/>
        <c:shape val="cylinder"/>
        <c:axId val="93426432"/>
        <c:axId val="93427968"/>
        <c:axId val="0"/>
      </c:bar3DChart>
      <c:catAx>
        <c:axId val="93426432"/>
        <c:scaling>
          <c:orientation val="minMax"/>
        </c:scaling>
        <c:axPos val="b"/>
        <c:tickLblPos val="nextTo"/>
        <c:txPr>
          <a:bodyPr/>
          <a:lstStyle/>
          <a:p>
            <a:pPr>
              <a:defRPr b="0"/>
            </a:pPr>
            <a:endParaRPr lang="ru-RU"/>
          </a:p>
        </c:txPr>
        <c:crossAx val="93427968"/>
        <c:crosses val="autoZero"/>
        <c:auto val="1"/>
        <c:lblAlgn val="ctr"/>
        <c:lblOffset val="100"/>
      </c:catAx>
      <c:valAx>
        <c:axId val="93427968"/>
        <c:scaling>
          <c:orientation val="minMax"/>
        </c:scaling>
        <c:delete val="1"/>
        <c:axPos val="l"/>
        <c:majorGridlines/>
        <c:numFmt formatCode="#,##0" sourceLinked="1"/>
        <c:tickLblPos val="nextTo"/>
        <c:crossAx val="934264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444739720035018"/>
          <c:y val="0.11671710153877822"/>
          <c:w val="0.29523864544105899"/>
          <c:h val="0.62923061087952281"/>
        </c:manualLayout>
      </c:layout>
      <c:spPr>
        <a:effectLst>
          <a:outerShdw blurRad="152400" dist="317500" dir="5400000" sx="90000" sy="-19000" rotWithShape="0">
            <a:prstClr val="black">
              <a:alpha val="15000"/>
            </a:prstClr>
          </a:outerShdw>
        </a:effectLst>
      </c:spPr>
      <c:txPr>
        <a:bodyPr/>
        <a:lstStyle/>
        <a:p>
          <a:pPr>
            <a:defRPr sz="1100" baseline="0"/>
          </a:pPr>
          <a:endParaRPr lang="ru-RU"/>
        </a:p>
      </c:txPr>
    </c:legend>
    <c:plotVisOnly val="1"/>
  </c:chart>
  <c:spPr>
    <a:effectLst>
      <a:outerShdw blurRad="152400" dist="317500" dir="5400000" sx="90000" sy="-19000" rotWithShape="0">
        <a:prstClr val="black">
          <a:alpha val="15000"/>
        </a:prstClr>
      </a:outerShdw>
    </a:effectLst>
  </c:spPr>
  <c:txPr>
    <a:bodyPr/>
    <a:lstStyle/>
    <a:p>
      <a:pPr>
        <a:defRPr sz="1200" baseline="0">
          <a:latin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perspective val="30"/>
    </c:view3D>
    <c:floor>
      <c:spPr>
        <a:ln>
          <a:solidFill>
            <a:schemeClr val="bg1">
              <a:lumMod val="85000"/>
            </a:schemeClr>
          </a:solidFill>
        </a:ln>
      </c:spPr>
    </c:floor>
    <c:sideWall>
      <c:spPr>
        <a:ln>
          <a:solidFill>
            <a:srgbClr val="E6E8EF"/>
          </a:solidFill>
        </a:ln>
      </c:spPr>
    </c:sideWall>
    <c:plotArea>
      <c:layout/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СГМУП "Горводоканал"</c:v>
                </c:pt>
              </c:strCache>
            </c:strRef>
          </c:tx>
          <c:spPr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90500" h="101600" prst="angle"/>
              <a:bevelB w="190500" h="101600" prst="angle"/>
            </a:sp3d>
          </c:spPr>
          <c:dLbls>
            <c:dLbl>
              <c:idx val="0"/>
              <c:layout>
                <c:manualLayout>
                  <c:x val="-7.0921985815602814E-2"/>
                  <c:y val="-0.13131313131313141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-4.9645390070921967E-2"/>
                  <c:y val="-0.1212121212121213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-7.0921985815602887E-3"/>
                  <c:y val="-0.1111111111111111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1"/>
              <c:showVal val="1"/>
            </c:dLbl>
            <c:numFmt formatCode="#,##0.0" sourceLinked="0"/>
            <c:showLegendKey val="1"/>
            <c:showVal val="1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2012 год</c:v>
                </c:pt>
                <c:pt idx="2">
                  <c:v>2011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47818.7</c:v>
                </c:pt>
                <c:pt idx="1">
                  <c:v>35535.5</c:v>
                </c:pt>
                <c:pt idx="2">
                  <c:v>11508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СГМУП "Городские тепловые сети"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90500" h="101600" prst="angle"/>
              <a:bevelB w="190500" h="101600" prst="angle"/>
            </a:sp3d>
          </c:spPr>
          <c:dLbls>
            <c:dLbl>
              <c:idx val="2"/>
              <c:layout>
                <c:manualLayout>
                  <c:x val="1.0638297872340398E-2"/>
                  <c:y val="-0.11616161616161624"/>
                </c:manualLayout>
              </c:layout>
              <c:showLegendKey val="1"/>
              <c:showVal val="1"/>
            </c:dLbl>
            <c:numFmt formatCode="#,##0" sourceLinked="0"/>
            <c:showLegendKey val="1"/>
            <c:showVal val="1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2012 год</c:v>
                </c:pt>
                <c:pt idx="2">
                  <c:v>2011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2">
                  <c:v>112500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ИП Кондрашкина О.И.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101600" prst="angle"/>
              <a:bevelB w="190500" h="101600" prst="angle"/>
            </a:sp3d>
          </c:spPr>
          <c:dLbls>
            <c:dLbl>
              <c:idx val="0"/>
              <c:layout>
                <c:manualLayout>
                  <c:x val="2.4822695035460994E-2"/>
                  <c:y val="-0.13131313131313141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6.3829787234042562E-2"/>
                  <c:y val="-9.0909090909091064E-2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2.8368515105824541E-2"/>
                  <c:y val="-0.1111111111111111"/>
                </c:manualLayout>
              </c:layout>
              <c:showLegendKey val="1"/>
              <c:showVal val="1"/>
            </c:dLbl>
            <c:showLegendKey val="1"/>
            <c:showVal val="1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2012 год</c:v>
                </c:pt>
                <c:pt idx="2">
                  <c:v>2011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317</c:v>
                </c:pt>
                <c:pt idx="1">
                  <c:v>546</c:v>
                </c:pt>
                <c:pt idx="2">
                  <c:v>546</c:v>
                </c:pt>
              </c:numCache>
            </c:numRef>
          </c:val>
        </c:ser>
        <c:gapWidth val="74"/>
        <c:gapDepth val="103"/>
        <c:shape val="cylinder"/>
        <c:axId val="94473600"/>
        <c:axId val="94565504"/>
        <c:axId val="0"/>
      </c:bar3DChart>
      <c:catAx>
        <c:axId val="94473600"/>
        <c:scaling>
          <c:orientation val="minMax"/>
        </c:scaling>
        <c:axPos val="l"/>
        <c:tickLblPos val="nextTo"/>
        <c:spPr>
          <a:ln>
            <a:solidFill>
              <a:srgbClr val="E6E8EF"/>
            </a:solidFill>
          </a:ln>
        </c:spPr>
        <c:crossAx val="94565504"/>
        <c:crosses val="autoZero"/>
        <c:auto val="1"/>
        <c:lblAlgn val="ctr"/>
        <c:lblOffset val="100"/>
      </c:catAx>
      <c:valAx>
        <c:axId val="94565504"/>
        <c:scaling>
          <c:orientation val="minMax"/>
          <c:max val="113000"/>
          <c:min val="0"/>
        </c:scaling>
        <c:delete val="1"/>
        <c:axPos val="b"/>
        <c:numFmt formatCode="General" sourceLinked="1"/>
        <c:tickLblPos val="nextTo"/>
        <c:crossAx val="94473600"/>
        <c:crosses val="autoZero"/>
        <c:crossBetween val="between"/>
        <c:majorUnit val="20000"/>
        <c:minorUnit val="500"/>
      </c:valAx>
    </c:plotArea>
    <c:legend>
      <c:legendPos val="r"/>
      <c:layout>
        <c:manualLayout>
          <c:xMode val="edge"/>
          <c:yMode val="edge"/>
          <c:x val="0.61643603060255769"/>
          <c:y val="0.35935568537803753"/>
          <c:w val="0.32679957558496725"/>
          <c:h val="0.61078613157226291"/>
        </c:manualLayout>
      </c:layout>
      <c:txPr>
        <a:bodyPr/>
        <a:lstStyle/>
        <a:p>
          <a:pPr>
            <a:defRPr sz="1000"/>
          </a:pPr>
          <a:endParaRPr lang="ru-RU"/>
        </a:p>
      </c:txPr>
    </c:legend>
    <c:plotVisOnly val="1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ED0FE7-1AAE-4FD6-B629-82DBBDDC7CC6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26BE7C-CC69-4CD8-AA16-CC5AE8C0D7BB}">
      <dgm:prSet phldrT="[Текст]" custT="1"/>
      <dgm:spPr>
        <a:solidFill>
          <a:srgbClr val="E2D5A3"/>
        </a:solidFill>
        <a:ln>
          <a:noFill/>
        </a:ln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Кредитное соглашение с Европейским банком реконструкции и развития от 21.06.</a:t>
          </a:r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2002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48838F-D5F7-45CD-9C86-FF4B33209413}" type="parTrans" cxnId="{9F6E2C27-B3DC-49DD-B87B-6F1060A0F687}">
      <dgm:prSet/>
      <dgm:spPr/>
      <dgm:t>
        <a:bodyPr/>
        <a:lstStyle/>
        <a:p>
          <a:endParaRPr lang="ru-RU"/>
        </a:p>
      </dgm:t>
    </dgm:pt>
    <dgm:pt modelId="{4A221AE9-0C9F-48AB-9AD4-5D181BC47B59}" type="sibTrans" cxnId="{9F6E2C27-B3DC-49DD-B87B-6F1060A0F687}">
      <dgm:prSet/>
      <dgm:spPr/>
      <dgm:t>
        <a:bodyPr/>
        <a:lstStyle/>
        <a:p>
          <a:endParaRPr lang="ru-RU"/>
        </a:p>
      </dgm:t>
    </dgm:pt>
    <dgm:pt modelId="{A04B2075-0928-435C-9C4F-EA0E160AF249}">
      <dgm:prSet phldrT="[Текст]" custT="1"/>
      <dgm:spPr>
        <a:solidFill>
          <a:schemeClr val="bg1">
            <a:lumMod val="95000"/>
            <a:alpha val="90000"/>
          </a:schemeClr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2011 год – 31 102,3 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4C596028-1107-4171-AAD3-4A769790F4E6}" type="parTrans" cxnId="{46A46E01-FBAE-4153-B827-0E16B352E83A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0E9873B4-63FF-4C69-B845-CA9EC06F367A}" type="sibTrans" cxnId="{46A46E01-FBAE-4153-B827-0E16B352E83A}">
      <dgm:prSet/>
      <dgm:spPr/>
      <dgm:t>
        <a:bodyPr/>
        <a:lstStyle/>
        <a:p>
          <a:endParaRPr lang="ru-RU"/>
        </a:p>
      </dgm:t>
    </dgm:pt>
    <dgm:pt modelId="{8E6A229C-3B21-4B43-B597-997ACF032668}">
      <dgm:prSet phldrT="[Текст]" custT="1"/>
      <dgm:spPr>
        <a:solidFill>
          <a:schemeClr val="bg1">
            <a:lumMod val="95000"/>
            <a:alpha val="90000"/>
          </a:schemeClr>
        </a:solidFill>
        <a:ln>
          <a:noFill/>
        </a:ln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2012 год – 5 278,1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260198D0-C584-440C-B2A6-FA724C9188F7}" type="parTrans" cxnId="{1CDF1631-74AB-4213-9AF8-EDC792A691B0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3B659763-5431-4246-949C-CDC4A7EDB3EF}" type="sibTrans" cxnId="{1CDF1631-74AB-4213-9AF8-EDC792A691B0}">
      <dgm:prSet/>
      <dgm:spPr/>
      <dgm:t>
        <a:bodyPr/>
        <a:lstStyle/>
        <a:p>
          <a:endParaRPr lang="ru-RU"/>
        </a:p>
      </dgm:t>
    </dgm:pt>
    <dgm:pt modelId="{F29D1F32-3E75-4350-8DD1-B54E25DA8F5E}">
      <dgm:prSet phldrT="[Текст]" custT="1"/>
      <dgm:spPr>
        <a:solidFill>
          <a:srgbClr val="E2D5A3"/>
        </a:solidFill>
        <a:ln>
          <a:noFill/>
        </a:ln>
        <a:scene3d>
          <a:camera prst="orthographicFront"/>
          <a:lightRig rig="threePt" dir="t"/>
        </a:scene3d>
        <a:sp3d prstMaterial="softEdge">
          <a:bevelT prst="angle"/>
        </a:sp3d>
      </dgm:spPr>
      <dgm:t>
        <a:bodyPr/>
        <a:lstStyle/>
        <a:p>
          <a:r>
            <a:rPr lang="ru-RU" sz="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Кредитное соглашение с Европейским банком реконструкции и развития от 29.03.2007</a:t>
          </a:r>
          <a:endParaRPr lang="ru-RU" sz="9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746461E-E50E-4C6D-BCC2-87BA5C392C3F}" type="parTrans" cxnId="{81959124-3622-410C-8BDB-595489DDE972}">
      <dgm:prSet/>
      <dgm:spPr/>
      <dgm:t>
        <a:bodyPr/>
        <a:lstStyle/>
        <a:p>
          <a:endParaRPr lang="ru-RU"/>
        </a:p>
      </dgm:t>
    </dgm:pt>
    <dgm:pt modelId="{B4C527FF-1D99-481B-BC49-6648290B87CE}" type="sibTrans" cxnId="{81959124-3622-410C-8BDB-595489DDE972}">
      <dgm:prSet/>
      <dgm:spPr/>
      <dgm:t>
        <a:bodyPr/>
        <a:lstStyle/>
        <a:p>
          <a:endParaRPr lang="ru-RU"/>
        </a:p>
      </dgm:t>
    </dgm:pt>
    <dgm:pt modelId="{3DD6728F-A76A-4B99-80D7-07126C40D517}">
      <dgm:prSet phldrT="[Текст]" custT="1"/>
      <dgm:spPr>
        <a:solidFill>
          <a:schemeClr val="bg1">
            <a:lumMod val="95000"/>
            <a:alpha val="90000"/>
          </a:schemeClr>
        </a:solidFill>
        <a:ln>
          <a:noFill/>
        </a:ln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2011 год – 28 548,1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0FCC90A4-5CFA-4714-A3E8-7CC7942005C0}" type="parTrans" cxnId="{1C449630-8C43-4B4A-9FE8-63FA3942F889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7A85EA37-8177-4F02-A327-9EE4ACD5C36B}" type="sibTrans" cxnId="{1C449630-8C43-4B4A-9FE8-63FA3942F889}">
      <dgm:prSet/>
      <dgm:spPr/>
      <dgm:t>
        <a:bodyPr/>
        <a:lstStyle/>
        <a:p>
          <a:endParaRPr lang="ru-RU"/>
        </a:p>
      </dgm:t>
    </dgm:pt>
    <dgm:pt modelId="{B86E3BD8-82EC-4E3D-A953-3254C90FCA9C}">
      <dgm:prSet phldrT="[Текст]" custT="1"/>
      <dgm:spPr>
        <a:ln>
          <a:noFill/>
        </a:ln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2012 год – 23 024,5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320209B6-CA7B-4305-8447-561DD9767E02}" type="parTrans" cxnId="{F75FD9E8-EA9A-461C-8A5C-5D0216EBAEF1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20C3397D-AA76-4EC6-B3A0-C37A59D3DF3B}" type="sibTrans" cxnId="{F75FD9E8-EA9A-461C-8A5C-5D0216EBAEF1}">
      <dgm:prSet/>
      <dgm:spPr/>
      <dgm:t>
        <a:bodyPr/>
        <a:lstStyle/>
        <a:p>
          <a:endParaRPr lang="ru-RU"/>
        </a:p>
      </dgm:t>
    </dgm:pt>
    <dgm:pt modelId="{0F902BA3-173E-46DB-AC4B-91B65C1A734B}">
      <dgm:prSet custT="1"/>
      <dgm:spPr>
        <a:solidFill>
          <a:srgbClr val="E2D5A3"/>
        </a:solidFill>
        <a:ln>
          <a:noFill/>
        </a:ln>
        <a:scene3d>
          <a:camera prst="orthographicFront"/>
          <a:lightRig rig="threePt" dir="t"/>
        </a:scene3d>
        <a:sp3d prstMaterial="softEdge">
          <a:bevelT prst="angle"/>
        </a:sp3d>
      </dgm:spPr>
      <dgm:t>
        <a:bodyPr/>
        <a:lstStyle/>
        <a:p>
          <a:r>
            <a:rPr lang="ru-RU" sz="9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кредит  из бюджета  ХМАО - Югры</a:t>
          </a:r>
          <a:endParaRPr lang="ru-RU" sz="9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7A1EC3-3C84-44C2-8E1E-D70582E86842}" type="parTrans" cxnId="{61CD0534-E41F-45B1-9722-AC66DD8EAD3D}">
      <dgm:prSet/>
      <dgm:spPr/>
      <dgm:t>
        <a:bodyPr/>
        <a:lstStyle/>
        <a:p>
          <a:endParaRPr lang="ru-RU"/>
        </a:p>
      </dgm:t>
    </dgm:pt>
    <dgm:pt modelId="{F8820B47-947C-4572-AFC3-3D2E83328259}" type="sibTrans" cxnId="{61CD0534-E41F-45B1-9722-AC66DD8EAD3D}">
      <dgm:prSet/>
      <dgm:spPr/>
      <dgm:t>
        <a:bodyPr/>
        <a:lstStyle/>
        <a:p>
          <a:endParaRPr lang="ru-RU"/>
        </a:p>
      </dgm:t>
    </dgm:pt>
    <dgm:pt modelId="{8B5A169A-9FDA-452D-B6D5-96ECF567A0CA}">
      <dgm:prSet custT="1"/>
      <dgm:spPr>
        <a:solidFill>
          <a:srgbClr val="E2D5A3"/>
        </a:solidFill>
        <a:ln>
          <a:noFill/>
        </a:ln>
        <a:scene3d>
          <a:camera prst="orthographicFront"/>
          <a:lightRig rig="threePt" dir="t"/>
        </a:scene3d>
        <a:sp3d prstMaterial="softEdge">
          <a:bevelT prst="angle"/>
        </a:sp3d>
      </dgm:spPr>
      <dgm:t>
        <a:bodyPr/>
        <a:lstStyle/>
        <a:p>
          <a:r>
            <a:rPr lang="ru-RU" sz="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привлекаемые от кредитных организаций</a:t>
          </a:r>
          <a:endParaRPr lang="ru-RU" sz="9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06D02E-6F6A-47C9-A99C-84D199C52BB0}" type="parTrans" cxnId="{4336561F-96BF-42BD-8ECD-73C64E3A9EF1}">
      <dgm:prSet/>
      <dgm:spPr/>
      <dgm:t>
        <a:bodyPr/>
        <a:lstStyle/>
        <a:p>
          <a:endParaRPr lang="ru-RU"/>
        </a:p>
      </dgm:t>
    </dgm:pt>
    <dgm:pt modelId="{C7603323-18BA-495F-907B-DB1131BE7048}" type="sibTrans" cxnId="{4336561F-96BF-42BD-8ECD-73C64E3A9EF1}">
      <dgm:prSet/>
      <dgm:spPr/>
      <dgm:t>
        <a:bodyPr/>
        <a:lstStyle/>
        <a:p>
          <a:endParaRPr lang="ru-RU"/>
        </a:p>
      </dgm:t>
    </dgm:pt>
    <dgm:pt modelId="{59906B1E-A929-4AF9-9DDF-5FFAEB2BD518}">
      <dgm:prSet custT="1"/>
      <dgm:spPr>
        <a:ln>
          <a:noFill/>
        </a:ln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2013 год – 17 132,7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C0A30573-D53E-4EC8-A00F-A3678B187DF2}" type="parTrans" cxnId="{595EDE80-78E8-467E-810D-089443B432DD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A1F46E38-E1AC-470A-BEEB-745DA6113429}" type="sibTrans" cxnId="{595EDE80-78E8-467E-810D-089443B432DD}">
      <dgm:prSet/>
      <dgm:spPr/>
      <dgm:t>
        <a:bodyPr/>
        <a:lstStyle/>
        <a:p>
          <a:endParaRPr lang="ru-RU"/>
        </a:p>
      </dgm:t>
    </dgm:pt>
    <dgm:pt modelId="{F2CF3FCD-A9D0-446B-8F36-0B81B4E5E623}">
      <dgm:prSet custT="1"/>
      <dgm:spPr>
        <a:ln>
          <a:noFill/>
        </a:ln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2011 год – 3 190,4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D4F0B0C3-9EC7-44AD-A8BF-097EB968EDA3}" type="parTrans" cxnId="{DCE0F108-B3C2-4BD8-9ECC-ED5BDDB79333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7C42DA73-B64B-462C-8D0E-7A4FC9A64DB1}" type="sibTrans" cxnId="{DCE0F108-B3C2-4BD8-9ECC-ED5BDDB79333}">
      <dgm:prSet/>
      <dgm:spPr/>
      <dgm:t>
        <a:bodyPr/>
        <a:lstStyle/>
        <a:p>
          <a:endParaRPr lang="ru-RU"/>
        </a:p>
      </dgm:t>
    </dgm:pt>
    <dgm:pt modelId="{8F54DC7C-5D28-4468-A4E7-FD8A97C4887A}">
      <dgm:prSet custT="1"/>
      <dgm:spPr>
        <a:ln>
          <a:noFill/>
        </a:ln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2012 год – 1 575,7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6BD90FFC-97C4-4341-A250-161ECFD02F3B}" type="parTrans" cxnId="{D4A4853D-B48B-4BB7-BEB0-222A4153C9B2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263A60A7-5353-4655-A3D2-05E544296D5C}" type="sibTrans" cxnId="{D4A4853D-B48B-4BB7-BEB0-222A4153C9B2}">
      <dgm:prSet/>
      <dgm:spPr/>
      <dgm:t>
        <a:bodyPr/>
        <a:lstStyle/>
        <a:p>
          <a:endParaRPr lang="ru-RU"/>
        </a:p>
      </dgm:t>
    </dgm:pt>
    <dgm:pt modelId="{1AE9700C-B1B7-4FE2-A49B-DF20CF9F69F6}">
      <dgm:prSet custT="1"/>
      <dgm:spPr>
        <a:ln>
          <a:noFill/>
        </a:ln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2011 год - 9 470,9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81814C50-F568-4E0A-83A5-7C97B434078E}" type="parTrans" cxnId="{FF29AFC6-BFB2-485F-9DF5-DA692D2B1827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5B809C12-D8F5-428A-AE59-4191FE8530E9}" type="sibTrans" cxnId="{FF29AFC6-BFB2-485F-9DF5-DA692D2B1827}">
      <dgm:prSet/>
      <dgm:spPr/>
      <dgm:t>
        <a:bodyPr/>
        <a:lstStyle/>
        <a:p>
          <a:endParaRPr lang="ru-RU"/>
        </a:p>
      </dgm:t>
    </dgm:pt>
    <dgm:pt modelId="{85483E82-4F8A-41A0-ABD6-B2F52FE5F4CD}">
      <dgm:prSet custT="1"/>
      <dgm:spPr>
        <a:ln>
          <a:noFill/>
        </a:ln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2012 год – 14 206,3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E89B2CB9-F144-4366-8A39-466C0134442C}" type="parTrans" cxnId="{89FA3DEE-5D30-41FB-BE98-A081CBFC2E22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743B6862-8571-4A0F-83CC-EDCE42A705D0}" type="sibTrans" cxnId="{89FA3DEE-5D30-41FB-BE98-A081CBFC2E22}">
      <dgm:prSet/>
      <dgm:spPr/>
      <dgm:t>
        <a:bodyPr/>
        <a:lstStyle/>
        <a:p>
          <a:endParaRPr lang="ru-RU"/>
        </a:p>
      </dgm:t>
    </dgm:pt>
    <dgm:pt modelId="{82C23B62-16E9-439B-94C2-A94BD622746A}">
      <dgm:prSet custT="1"/>
      <dgm:spPr>
        <a:ln>
          <a:noFill/>
        </a:ln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2013 год – 14 167,5 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6196BDC7-0FF6-4425-BD51-5DE52B2FF28B}" type="parTrans" cxnId="{391376E6-E5C4-4D04-988F-3FC1EB4FC3B3}">
      <dgm:prSet/>
      <dgm:spPr>
        <a:scene3d>
          <a:camera prst="orthographicFront"/>
          <a:lightRig rig="threePt" dir="t"/>
        </a:scene3d>
        <a:sp3d prstMaterial="softEdge">
          <a:bevelT/>
        </a:sp3d>
      </dgm:spPr>
      <dgm:t>
        <a:bodyPr/>
        <a:lstStyle/>
        <a:p>
          <a:endParaRPr lang="ru-RU"/>
        </a:p>
      </dgm:t>
    </dgm:pt>
    <dgm:pt modelId="{EF2ACE34-E5A1-43BD-989D-36B8CEB67B38}" type="sibTrans" cxnId="{391376E6-E5C4-4D04-988F-3FC1EB4FC3B3}">
      <dgm:prSet/>
      <dgm:spPr/>
      <dgm:t>
        <a:bodyPr/>
        <a:lstStyle/>
        <a:p>
          <a:endParaRPr lang="ru-RU"/>
        </a:p>
      </dgm:t>
    </dgm:pt>
    <dgm:pt modelId="{8EA79F9F-DA5B-41E7-B474-C81866806F13}" type="pres">
      <dgm:prSet presAssocID="{F9ED0FE7-1AAE-4FD6-B629-82DBBDDC7CC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D84D528-66BB-4979-A2DA-31CA59481013}" type="pres">
      <dgm:prSet presAssocID="{FA26BE7C-CC69-4CD8-AA16-CC5AE8C0D7BB}" presName="root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96B378CF-F976-45F4-8B4E-327DBF9D7705}" type="pres">
      <dgm:prSet presAssocID="{FA26BE7C-CC69-4CD8-AA16-CC5AE8C0D7BB}" presName="rootComposite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6E343540-AA2D-48C5-9F20-EBC9EA60B509}" type="pres">
      <dgm:prSet presAssocID="{FA26BE7C-CC69-4CD8-AA16-CC5AE8C0D7BB}" presName="rootText" presStyleLbl="node1" presStyleIdx="0" presStyleCnt="4" custScaleX="167001" custScaleY="157334"/>
      <dgm:spPr/>
      <dgm:t>
        <a:bodyPr/>
        <a:lstStyle/>
        <a:p>
          <a:endParaRPr lang="ru-RU"/>
        </a:p>
      </dgm:t>
    </dgm:pt>
    <dgm:pt modelId="{3A1511FC-7452-40CD-B987-15508714CD6E}" type="pres">
      <dgm:prSet presAssocID="{FA26BE7C-CC69-4CD8-AA16-CC5AE8C0D7BB}" presName="rootConnector" presStyleLbl="node1" presStyleIdx="0" presStyleCnt="4"/>
      <dgm:spPr/>
      <dgm:t>
        <a:bodyPr/>
        <a:lstStyle/>
        <a:p>
          <a:endParaRPr lang="ru-RU"/>
        </a:p>
      </dgm:t>
    </dgm:pt>
    <dgm:pt modelId="{3C1C7F04-39F0-4E0A-AFC8-A02BEAF16F2F}" type="pres">
      <dgm:prSet presAssocID="{FA26BE7C-CC69-4CD8-AA16-CC5AE8C0D7BB}" presName="childShape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F3B45EF9-1F34-4F53-A8FF-7DC57F8BDEA9}" type="pres">
      <dgm:prSet presAssocID="{4C596028-1107-4171-AAD3-4A769790F4E6}" presName="Name13" presStyleLbl="parChTrans1D2" presStyleIdx="0" presStyleCnt="10"/>
      <dgm:spPr/>
      <dgm:t>
        <a:bodyPr/>
        <a:lstStyle/>
        <a:p>
          <a:endParaRPr lang="ru-RU"/>
        </a:p>
      </dgm:t>
    </dgm:pt>
    <dgm:pt modelId="{544730DA-16FF-4DB5-BBD0-3C60075C15B7}" type="pres">
      <dgm:prSet presAssocID="{A04B2075-0928-435C-9C4F-EA0E160AF249}" presName="childText" presStyleLbl="bgAcc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1CFFBD-B5E3-425A-912A-2BBEA8D8A53C}" type="pres">
      <dgm:prSet presAssocID="{260198D0-C584-440C-B2A6-FA724C9188F7}" presName="Name13" presStyleLbl="parChTrans1D2" presStyleIdx="1" presStyleCnt="10"/>
      <dgm:spPr/>
      <dgm:t>
        <a:bodyPr/>
        <a:lstStyle/>
        <a:p>
          <a:endParaRPr lang="ru-RU"/>
        </a:p>
      </dgm:t>
    </dgm:pt>
    <dgm:pt modelId="{269AE326-B650-44B2-A79C-E198663E141C}" type="pres">
      <dgm:prSet presAssocID="{8E6A229C-3B21-4B43-B597-997ACF032668}" presName="childText" presStyleLbl="bgAcc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9C249B-0FF3-4E36-8911-52E4CA2950B1}" type="pres">
      <dgm:prSet presAssocID="{F29D1F32-3E75-4350-8DD1-B54E25DA8F5E}" presName="root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E67C4045-1ABE-4369-9B63-62B6148D37DD}" type="pres">
      <dgm:prSet presAssocID="{F29D1F32-3E75-4350-8DD1-B54E25DA8F5E}" presName="rootComposite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3E876565-DC13-4255-AD9F-D86E13E01152}" type="pres">
      <dgm:prSet presAssocID="{F29D1F32-3E75-4350-8DD1-B54E25DA8F5E}" presName="rootText" presStyleLbl="node1" presStyleIdx="1" presStyleCnt="4" custScaleX="150792" custScaleY="157334"/>
      <dgm:spPr/>
      <dgm:t>
        <a:bodyPr/>
        <a:lstStyle/>
        <a:p>
          <a:endParaRPr lang="ru-RU"/>
        </a:p>
      </dgm:t>
    </dgm:pt>
    <dgm:pt modelId="{BFDBC817-C75A-4EA1-98B4-2A82EB150F05}" type="pres">
      <dgm:prSet presAssocID="{F29D1F32-3E75-4350-8DD1-B54E25DA8F5E}" presName="rootConnector" presStyleLbl="node1" presStyleIdx="1" presStyleCnt="4"/>
      <dgm:spPr/>
      <dgm:t>
        <a:bodyPr/>
        <a:lstStyle/>
        <a:p>
          <a:endParaRPr lang="ru-RU"/>
        </a:p>
      </dgm:t>
    </dgm:pt>
    <dgm:pt modelId="{3F0AC01E-7A6F-4A51-8297-80D26F147FD1}" type="pres">
      <dgm:prSet presAssocID="{F29D1F32-3E75-4350-8DD1-B54E25DA8F5E}" presName="childShape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FDDC19B4-2147-4E13-8646-CD9E95B1BDC4}" type="pres">
      <dgm:prSet presAssocID="{0FCC90A4-5CFA-4714-A3E8-7CC7942005C0}" presName="Name13" presStyleLbl="parChTrans1D2" presStyleIdx="2" presStyleCnt="10"/>
      <dgm:spPr/>
      <dgm:t>
        <a:bodyPr/>
        <a:lstStyle/>
        <a:p>
          <a:endParaRPr lang="ru-RU"/>
        </a:p>
      </dgm:t>
    </dgm:pt>
    <dgm:pt modelId="{277BAEC6-DF21-4B18-80EB-3067EA819A88}" type="pres">
      <dgm:prSet presAssocID="{3DD6728F-A76A-4B99-80D7-07126C40D517}" presName="childText" presStyleLbl="bgAcc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484646-2579-41F7-980D-35345E1971F4}" type="pres">
      <dgm:prSet presAssocID="{320209B6-CA7B-4305-8447-561DD9767E02}" presName="Name13" presStyleLbl="parChTrans1D2" presStyleIdx="3" presStyleCnt="10"/>
      <dgm:spPr/>
      <dgm:t>
        <a:bodyPr/>
        <a:lstStyle/>
        <a:p>
          <a:endParaRPr lang="ru-RU"/>
        </a:p>
      </dgm:t>
    </dgm:pt>
    <dgm:pt modelId="{9EC3A580-6503-4925-9A29-110A7C4C4BFB}" type="pres">
      <dgm:prSet presAssocID="{B86E3BD8-82EC-4E3D-A953-3254C90FCA9C}" presName="childText" presStyleLbl="bgAcc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9DF7D-C423-4161-AEB9-4D2DC467841A}" type="pres">
      <dgm:prSet presAssocID="{C0A30573-D53E-4EC8-A00F-A3678B187DF2}" presName="Name13" presStyleLbl="parChTrans1D2" presStyleIdx="4" presStyleCnt="10"/>
      <dgm:spPr/>
      <dgm:t>
        <a:bodyPr/>
        <a:lstStyle/>
        <a:p>
          <a:endParaRPr lang="ru-RU"/>
        </a:p>
      </dgm:t>
    </dgm:pt>
    <dgm:pt modelId="{D01C4391-A7A4-4C72-99D2-A725DA14BEA1}" type="pres">
      <dgm:prSet presAssocID="{59906B1E-A929-4AF9-9DDF-5FFAEB2BD518}" presName="childText" presStyleLbl="bgAcc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00440-035E-4A49-BCA4-C268AED086DE}" type="pres">
      <dgm:prSet presAssocID="{0F902BA3-173E-46DB-AC4B-91B65C1A734B}" presName="root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F17BD7BB-B9BB-42B3-8382-505AF2DE8321}" type="pres">
      <dgm:prSet presAssocID="{0F902BA3-173E-46DB-AC4B-91B65C1A734B}" presName="rootComposite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4861083D-BF46-4785-BB3B-7D83D1996F74}" type="pres">
      <dgm:prSet presAssocID="{0F902BA3-173E-46DB-AC4B-91B65C1A734B}" presName="rootText" presStyleLbl="node1" presStyleIdx="2" presStyleCnt="4" custScaleX="107523" custScaleY="129970"/>
      <dgm:spPr/>
      <dgm:t>
        <a:bodyPr/>
        <a:lstStyle/>
        <a:p>
          <a:endParaRPr lang="ru-RU"/>
        </a:p>
      </dgm:t>
    </dgm:pt>
    <dgm:pt modelId="{EDB719F7-128B-48C1-B20D-BE82A90C4F71}" type="pres">
      <dgm:prSet presAssocID="{0F902BA3-173E-46DB-AC4B-91B65C1A734B}" presName="rootConnector" presStyleLbl="node1" presStyleIdx="2" presStyleCnt="4"/>
      <dgm:spPr/>
      <dgm:t>
        <a:bodyPr/>
        <a:lstStyle/>
        <a:p>
          <a:endParaRPr lang="ru-RU"/>
        </a:p>
      </dgm:t>
    </dgm:pt>
    <dgm:pt modelId="{5526E59A-F956-4FF2-8567-DBABBA8D5528}" type="pres">
      <dgm:prSet presAssocID="{0F902BA3-173E-46DB-AC4B-91B65C1A734B}" presName="childShape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B11A0C97-2D7A-4E55-99A4-7475EF2998F1}" type="pres">
      <dgm:prSet presAssocID="{D4F0B0C3-9EC7-44AD-A8BF-097EB968EDA3}" presName="Name13" presStyleLbl="parChTrans1D2" presStyleIdx="5" presStyleCnt="10"/>
      <dgm:spPr/>
      <dgm:t>
        <a:bodyPr/>
        <a:lstStyle/>
        <a:p>
          <a:endParaRPr lang="ru-RU"/>
        </a:p>
      </dgm:t>
    </dgm:pt>
    <dgm:pt modelId="{71CE4FC6-FDE7-49BA-A784-8F92A5BDE9D8}" type="pres">
      <dgm:prSet presAssocID="{F2CF3FCD-A9D0-446B-8F36-0B81B4E5E623}" presName="childText" presStyleLbl="bgAcc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3221E3-58FA-471B-92AD-D3854ADE89B7}" type="pres">
      <dgm:prSet presAssocID="{6BD90FFC-97C4-4341-A250-161ECFD02F3B}" presName="Name13" presStyleLbl="parChTrans1D2" presStyleIdx="6" presStyleCnt="10"/>
      <dgm:spPr/>
      <dgm:t>
        <a:bodyPr/>
        <a:lstStyle/>
        <a:p>
          <a:endParaRPr lang="ru-RU"/>
        </a:p>
      </dgm:t>
    </dgm:pt>
    <dgm:pt modelId="{B13CE867-4578-445A-9AAD-092C564D1C80}" type="pres">
      <dgm:prSet presAssocID="{8F54DC7C-5D28-4468-A4E7-FD8A97C4887A}" presName="childText" presStyleLbl="bgAcc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A6DC3-6C53-4E95-8FA2-F4A37373233C}" type="pres">
      <dgm:prSet presAssocID="{8B5A169A-9FDA-452D-B6D5-96ECF567A0CA}" presName="root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4E65784A-AFB5-4F5B-BD1E-8049BDF262EE}" type="pres">
      <dgm:prSet presAssocID="{8B5A169A-9FDA-452D-B6D5-96ECF567A0CA}" presName="rootComposite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F02AB9E1-6C94-48FA-915F-6D9AC68441A9}" type="pres">
      <dgm:prSet presAssocID="{8B5A169A-9FDA-452D-B6D5-96ECF567A0CA}" presName="rootText" presStyleLbl="node1" presStyleIdx="3" presStyleCnt="4" custScaleY="134439"/>
      <dgm:spPr/>
      <dgm:t>
        <a:bodyPr/>
        <a:lstStyle/>
        <a:p>
          <a:endParaRPr lang="ru-RU"/>
        </a:p>
      </dgm:t>
    </dgm:pt>
    <dgm:pt modelId="{A697AAC4-A359-47B3-A39E-AE24E8DDF5FA}" type="pres">
      <dgm:prSet presAssocID="{8B5A169A-9FDA-452D-B6D5-96ECF567A0CA}" presName="rootConnector" presStyleLbl="node1" presStyleIdx="3" presStyleCnt="4"/>
      <dgm:spPr/>
      <dgm:t>
        <a:bodyPr/>
        <a:lstStyle/>
        <a:p>
          <a:endParaRPr lang="ru-RU"/>
        </a:p>
      </dgm:t>
    </dgm:pt>
    <dgm:pt modelId="{1778C013-1E81-41E9-A1F3-97EC7C395530}" type="pres">
      <dgm:prSet presAssocID="{8B5A169A-9FDA-452D-B6D5-96ECF567A0CA}" presName="childShape" presStyleCnt="0"/>
      <dgm:spPr>
        <a:scene3d>
          <a:camera prst="orthographicFront"/>
          <a:lightRig rig="threePt" dir="t"/>
        </a:scene3d>
        <a:sp3d prstMaterial="softEdge">
          <a:bevelT/>
        </a:sp3d>
      </dgm:spPr>
    </dgm:pt>
    <dgm:pt modelId="{83611189-6FA2-4D66-9F2D-6BC01131CF4F}" type="pres">
      <dgm:prSet presAssocID="{81814C50-F568-4E0A-83A5-7C97B434078E}" presName="Name13" presStyleLbl="parChTrans1D2" presStyleIdx="7" presStyleCnt="10"/>
      <dgm:spPr/>
      <dgm:t>
        <a:bodyPr/>
        <a:lstStyle/>
        <a:p>
          <a:endParaRPr lang="ru-RU"/>
        </a:p>
      </dgm:t>
    </dgm:pt>
    <dgm:pt modelId="{6698D2D3-BEE7-4EC6-B8AD-C20B78B17776}" type="pres">
      <dgm:prSet presAssocID="{1AE9700C-B1B7-4FE2-A49B-DF20CF9F69F6}" presName="childText" presStyleLbl="bgAcc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8546D-C7AF-4239-9648-D44FF20338D4}" type="pres">
      <dgm:prSet presAssocID="{E89B2CB9-F144-4366-8A39-466C0134442C}" presName="Name13" presStyleLbl="parChTrans1D2" presStyleIdx="8" presStyleCnt="10"/>
      <dgm:spPr/>
      <dgm:t>
        <a:bodyPr/>
        <a:lstStyle/>
        <a:p>
          <a:endParaRPr lang="ru-RU"/>
        </a:p>
      </dgm:t>
    </dgm:pt>
    <dgm:pt modelId="{31180525-EDB3-4B86-903F-35748A9DCCD3}" type="pres">
      <dgm:prSet presAssocID="{85483E82-4F8A-41A0-ABD6-B2F52FE5F4CD}" presName="childText" presStyleLbl="bgAcc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878B1E-7613-4813-B582-93E76B084A7D}" type="pres">
      <dgm:prSet presAssocID="{6196BDC7-0FF6-4425-BD51-5DE52B2FF28B}" presName="Name13" presStyleLbl="parChTrans1D2" presStyleIdx="9" presStyleCnt="10"/>
      <dgm:spPr/>
      <dgm:t>
        <a:bodyPr/>
        <a:lstStyle/>
        <a:p>
          <a:endParaRPr lang="ru-RU"/>
        </a:p>
      </dgm:t>
    </dgm:pt>
    <dgm:pt modelId="{DBAD8768-EE0E-40FE-B6F8-07E9D485339F}" type="pres">
      <dgm:prSet presAssocID="{82C23B62-16E9-439B-94C2-A94BD622746A}" presName="childText" presStyleLbl="bgAcc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1376E6-E5C4-4D04-988F-3FC1EB4FC3B3}" srcId="{8B5A169A-9FDA-452D-B6D5-96ECF567A0CA}" destId="{82C23B62-16E9-439B-94C2-A94BD622746A}" srcOrd="2" destOrd="0" parTransId="{6196BDC7-0FF6-4425-BD51-5DE52B2FF28B}" sibTransId="{EF2ACE34-E5A1-43BD-989D-36B8CEB67B38}"/>
    <dgm:cxn modelId="{2CDDC57C-98C0-4C48-814D-53B5C40B504B}" type="presOf" srcId="{6BD90FFC-97C4-4341-A250-161ECFD02F3B}" destId="{C73221E3-58FA-471B-92AD-D3854ADE89B7}" srcOrd="0" destOrd="0" presId="urn:microsoft.com/office/officeart/2005/8/layout/hierarchy3"/>
    <dgm:cxn modelId="{02173C47-A8A0-4E21-9907-E9AAB5FFFADA}" type="presOf" srcId="{A04B2075-0928-435C-9C4F-EA0E160AF249}" destId="{544730DA-16FF-4DB5-BBD0-3C60075C15B7}" srcOrd="0" destOrd="0" presId="urn:microsoft.com/office/officeart/2005/8/layout/hierarchy3"/>
    <dgm:cxn modelId="{E8A790C1-8273-4BA3-B487-6559C37F465A}" type="presOf" srcId="{82C23B62-16E9-439B-94C2-A94BD622746A}" destId="{DBAD8768-EE0E-40FE-B6F8-07E9D485339F}" srcOrd="0" destOrd="0" presId="urn:microsoft.com/office/officeart/2005/8/layout/hierarchy3"/>
    <dgm:cxn modelId="{B7A3BF3C-1E03-41AA-B54C-A1E70B5D382C}" type="presOf" srcId="{F9ED0FE7-1AAE-4FD6-B629-82DBBDDC7CC6}" destId="{8EA79F9F-DA5B-41E7-B474-C81866806F13}" srcOrd="0" destOrd="0" presId="urn:microsoft.com/office/officeart/2005/8/layout/hierarchy3"/>
    <dgm:cxn modelId="{E47A4485-093E-471D-96BF-77911356E758}" type="presOf" srcId="{F29D1F32-3E75-4350-8DD1-B54E25DA8F5E}" destId="{3E876565-DC13-4255-AD9F-D86E13E01152}" srcOrd="0" destOrd="0" presId="urn:microsoft.com/office/officeart/2005/8/layout/hierarchy3"/>
    <dgm:cxn modelId="{204DD98C-A660-428F-B575-CBC1DB694954}" type="presOf" srcId="{FA26BE7C-CC69-4CD8-AA16-CC5AE8C0D7BB}" destId="{6E343540-AA2D-48C5-9F20-EBC9EA60B509}" srcOrd="0" destOrd="0" presId="urn:microsoft.com/office/officeart/2005/8/layout/hierarchy3"/>
    <dgm:cxn modelId="{AE1AC71D-8AA2-42F4-A54C-7111BEF4EDD3}" type="presOf" srcId="{FA26BE7C-CC69-4CD8-AA16-CC5AE8C0D7BB}" destId="{3A1511FC-7452-40CD-B987-15508714CD6E}" srcOrd="1" destOrd="0" presId="urn:microsoft.com/office/officeart/2005/8/layout/hierarchy3"/>
    <dgm:cxn modelId="{55CBC025-C463-41A7-B472-942A944F68EE}" type="presOf" srcId="{260198D0-C584-440C-B2A6-FA724C9188F7}" destId="{591CFFBD-B5E3-425A-912A-2BBEA8D8A53C}" srcOrd="0" destOrd="0" presId="urn:microsoft.com/office/officeart/2005/8/layout/hierarchy3"/>
    <dgm:cxn modelId="{B8913C8F-6A5A-425F-9F0E-40ED0916171E}" type="presOf" srcId="{E89B2CB9-F144-4366-8A39-466C0134442C}" destId="{65B8546D-C7AF-4239-9648-D44FF20338D4}" srcOrd="0" destOrd="0" presId="urn:microsoft.com/office/officeart/2005/8/layout/hierarchy3"/>
    <dgm:cxn modelId="{7D2B346F-0DB6-4B2A-8315-C96B636416E8}" type="presOf" srcId="{3DD6728F-A76A-4B99-80D7-07126C40D517}" destId="{277BAEC6-DF21-4B18-80EB-3067EA819A88}" srcOrd="0" destOrd="0" presId="urn:microsoft.com/office/officeart/2005/8/layout/hierarchy3"/>
    <dgm:cxn modelId="{5ED26327-445C-49C4-B699-676444D9DE91}" type="presOf" srcId="{6196BDC7-0FF6-4425-BD51-5DE52B2FF28B}" destId="{DF878B1E-7613-4813-B582-93E76B084A7D}" srcOrd="0" destOrd="0" presId="urn:microsoft.com/office/officeart/2005/8/layout/hierarchy3"/>
    <dgm:cxn modelId="{F1869C5D-CA1B-4648-8F41-2B93BA2C88FC}" type="presOf" srcId="{8F54DC7C-5D28-4468-A4E7-FD8A97C4887A}" destId="{B13CE867-4578-445A-9AAD-092C564D1C80}" srcOrd="0" destOrd="0" presId="urn:microsoft.com/office/officeart/2005/8/layout/hierarchy3"/>
    <dgm:cxn modelId="{81959124-3622-410C-8BDB-595489DDE972}" srcId="{F9ED0FE7-1AAE-4FD6-B629-82DBBDDC7CC6}" destId="{F29D1F32-3E75-4350-8DD1-B54E25DA8F5E}" srcOrd="1" destOrd="0" parTransId="{D746461E-E50E-4C6D-BCC2-87BA5C392C3F}" sibTransId="{B4C527FF-1D99-481B-BC49-6648290B87CE}"/>
    <dgm:cxn modelId="{E5D623D3-7838-4312-8683-4A12BCD3CCF0}" type="presOf" srcId="{320209B6-CA7B-4305-8447-561DD9767E02}" destId="{64484646-2579-41F7-980D-35345E1971F4}" srcOrd="0" destOrd="0" presId="urn:microsoft.com/office/officeart/2005/8/layout/hierarchy3"/>
    <dgm:cxn modelId="{8D98F722-CAD7-4DDA-9379-048FD70A0FA2}" type="presOf" srcId="{0F902BA3-173E-46DB-AC4B-91B65C1A734B}" destId="{EDB719F7-128B-48C1-B20D-BE82A90C4F71}" srcOrd="1" destOrd="0" presId="urn:microsoft.com/office/officeart/2005/8/layout/hierarchy3"/>
    <dgm:cxn modelId="{E3105C21-5054-4D1F-B686-34DA425C8B57}" type="presOf" srcId="{8B5A169A-9FDA-452D-B6D5-96ECF567A0CA}" destId="{A697AAC4-A359-47B3-A39E-AE24E8DDF5FA}" srcOrd="1" destOrd="0" presId="urn:microsoft.com/office/officeart/2005/8/layout/hierarchy3"/>
    <dgm:cxn modelId="{61CD0534-E41F-45B1-9722-AC66DD8EAD3D}" srcId="{F9ED0FE7-1AAE-4FD6-B629-82DBBDDC7CC6}" destId="{0F902BA3-173E-46DB-AC4B-91B65C1A734B}" srcOrd="2" destOrd="0" parTransId="{607A1EC3-3C84-44C2-8E1E-D70582E86842}" sibTransId="{F8820B47-947C-4572-AFC3-3D2E83328259}"/>
    <dgm:cxn modelId="{DA0B7A26-46F4-4790-AA9A-40E74B5378A8}" type="presOf" srcId="{81814C50-F568-4E0A-83A5-7C97B434078E}" destId="{83611189-6FA2-4D66-9F2D-6BC01131CF4F}" srcOrd="0" destOrd="0" presId="urn:microsoft.com/office/officeart/2005/8/layout/hierarchy3"/>
    <dgm:cxn modelId="{1C449630-8C43-4B4A-9FE8-63FA3942F889}" srcId="{F29D1F32-3E75-4350-8DD1-B54E25DA8F5E}" destId="{3DD6728F-A76A-4B99-80D7-07126C40D517}" srcOrd="0" destOrd="0" parTransId="{0FCC90A4-5CFA-4714-A3E8-7CC7942005C0}" sibTransId="{7A85EA37-8177-4F02-A327-9EE4ACD5C36B}"/>
    <dgm:cxn modelId="{F75FD9E8-EA9A-461C-8A5C-5D0216EBAEF1}" srcId="{F29D1F32-3E75-4350-8DD1-B54E25DA8F5E}" destId="{B86E3BD8-82EC-4E3D-A953-3254C90FCA9C}" srcOrd="1" destOrd="0" parTransId="{320209B6-CA7B-4305-8447-561DD9767E02}" sibTransId="{20C3397D-AA76-4EC6-B3A0-C37A59D3DF3B}"/>
    <dgm:cxn modelId="{4755870D-4D6C-4945-BD20-CCABFF758DCE}" type="presOf" srcId="{8E6A229C-3B21-4B43-B597-997ACF032668}" destId="{269AE326-B650-44B2-A79C-E198663E141C}" srcOrd="0" destOrd="0" presId="urn:microsoft.com/office/officeart/2005/8/layout/hierarchy3"/>
    <dgm:cxn modelId="{46A46E01-FBAE-4153-B827-0E16B352E83A}" srcId="{FA26BE7C-CC69-4CD8-AA16-CC5AE8C0D7BB}" destId="{A04B2075-0928-435C-9C4F-EA0E160AF249}" srcOrd="0" destOrd="0" parTransId="{4C596028-1107-4171-AAD3-4A769790F4E6}" sibTransId="{0E9873B4-63FF-4C69-B845-CA9EC06F367A}"/>
    <dgm:cxn modelId="{73CB9972-CCBC-4E7E-AC88-04E472FCF3E7}" type="presOf" srcId="{1AE9700C-B1B7-4FE2-A49B-DF20CF9F69F6}" destId="{6698D2D3-BEE7-4EC6-B8AD-C20B78B17776}" srcOrd="0" destOrd="0" presId="urn:microsoft.com/office/officeart/2005/8/layout/hierarchy3"/>
    <dgm:cxn modelId="{ECDE579E-2862-4EB7-99DC-5EA10E71CD61}" type="presOf" srcId="{0F902BA3-173E-46DB-AC4B-91B65C1A734B}" destId="{4861083D-BF46-4785-BB3B-7D83D1996F74}" srcOrd="0" destOrd="0" presId="urn:microsoft.com/office/officeart/2005/8/layout/hierarchy3"/>
    <dgm:cxn modelId="{0515F129-516D-4558-B88B-9C801E9E29A2}" type="presOf" srcId="{D4F0B0C3-9EC7-44AD-A8BF-097EB968EDA3}" destId="{B11A0C97-2D7A-4E55-99A4-7475EF2998F1}" srcOrd="0" destOrd="0" presId="urn:microsoft.com/office/officeart/2005/8/layout/hierarchy3"/>
    <dgm:cxn modelId="{9F6E2C27-B3DC-49DD-B87B-6F1060A0F687}" srcId="{F9ED0FE7-1AAE-4FD6-B629-82DBBDDC7CC6}" destId="{FA26BE7C-CC69-4CD8-AA16-CC5AE8C0D7BB}" srcOrd="0" destOrd="0" parTransId="{8E48838F-D5F7-45CD-9C86-FF4B33209413}" sibTransId="{4A221AE9-0C9F-48AB-9AD4-5D181BC47B59}"/>
    <dgm:cxn modelId="{D4A4853D-B48B-4BB7-BEB0-222A4153C9B2}" srcId="{0F902BA3-173E-46DB-AC4B-91B65C1A734B}" destId="{8F54DC7C-5D28-4468-A4E7-FD8A97C4887A}" srcOrd="1" destOrd="0" parTransId="{6BD90FFC-97C4-4341-A250-161ECFD02F3B}" sibTransId="{263A60A7-5353-4655-A3D2-05E544296D5C}"/>
    <dgm:cxn modelId="{2D0FBBA4-ED2E-42CB-8EC7-1F54D1B9420E}" type="presOf" srcId="{59906B1E-A929-4AF9-9DDF-5FFAEB2BD518}" destId="{D01C4391-A7A4-4C72-99D2-A725DA14BEA1}" srcOrd="0" destOrd="0" presId="urn:microsoft.com/office/officeart/2005/8/layout/hierarchy3"/>
    <dgm:cxn modelId="{50A24EDA-56C7-4CC8-B2A0-3F67EEC47ED4}" type="presOf" srcId="{F29D1F32-3E75-4350-8DD1-B54E25DA8F5E}" destId="{BFDBC817-C75A-4EA1-98B4-2A82EB150F05}" srcOrd="1" destOrd="0" presId="urn:microsoft.com/office/officeart/2005/8/layout/hierarchy3"/>
    <dgm:cxn modelId="{96A60035-8179-4CE6-B133-3DBB1611A9E9}" type="presOf" srcId="{85483E82-4F8A-41A0-ABD6-B2F52FE5F4CD}" destId="{31180525-EDB3-4B86-903F-35748A9DCCD3}" srcOrd="0" destOrd="0" presId="urn:microsoft.com/office/officeart/2005/8/layout/hierarchy3"/>
    <dgm:cxn modelId="{DCE0F108-B3C2-4BD8-9ECC-ED5BDDB79333}" srcId="{0F902BA3-173E-46DB-AC4B-91B65C1A734B}" destId="{F2CF3FCD-A9D0-446B-8F36-0B81B4E5E623}" srcOrd="0" destOrd="0" parTransId="{D4F0B0C3-9EC7-44AD-A8BF-097EB968EDA3}" sibTransId="{7C42DA73-B64B-462C-8D0E-7A4FC9A64DB1}"/>
    <dgm:cxn modelId="{26D354A1-BAA2-415A-A423-BF3C52EA5288}" type="presOf" srcId="{4C596028-1107-4171-AAD3-4A769790F4E6}" destId="{F3B45EF9-1F34-4F53-A8FF-7DC57F8BDEA9}" srcOrd="0" destOrd="0" presId="urn:microsoft.com/office/officeart/2005/8/layout/hierarchy3"/>
    <dgm:cxn modelId="{FF29AFC6-BFB2-485F-9DF5-DA692D2B1827}" srcId="{8B5A169A-9FDA-452D-B6D5-96ECF567A0CA}" destId="{1AE9700C-B1B7-4FE2-A49B-DF20CF9F69F6}" srcOrd="0" destOrd="0" parTransId="{81814C50-F568-4E0A-83A5-7C97B434078E}" sibTransId="{5B809C12-D8F5-428A-AE59-4191FE8530E9}"/>
    <dgm:cxn modelId="{595EDE80-78E8-467E-810D-089443B432DD}" srcId="{F29D1F32-3E75-4350-8DD1-B54E25DA8F5E}" destId="{59906B1E-A929-4AF9-9DDF-5FFAEB2BD518}" srcOrd="2" destOrd="0" parTransId="{C0A30573-D53E-4EC8-A00F-A3678B187DF2}" sibTransId="{A1F46E38-E1AC-470A-BEEB-745DA6113429}"/>
    <dgm:cxn modelId="{8B14168B-5C1E-41AB-AA2A-5203E0C9F8CC}" type="presOf" srcId="{C0A30573-D53E-4EC8-A00F-A3678B187DF2}" destId="{1689DF7D-C423-4161-AEB9-4D2DC467841A}" srcOrd="0" destOrd="0" presId="urn:microsoft.com/office/officeart/2005/8/layout/hierarchy3"/>
    <dgm:cxn modelId="{89FA3DEE-5D30-41FB-BE98-A081CBFC2E22}" srcId="{8B5A169A-9FDA-452D-B6D5-96ECF567A0CA}" destId="{85483E82-4F8A-41A0-ABD6-B2F52FE5F4CD}" srcOrd="1" destOrd="0" parTransId="{E89B2CB9-F144-4366-8A39-466C0134442C}" sibTransId="{743B6862-8571-4A0F-83CC-EDCE42A705D0}"/>
    <dgm:cxn modelId="{FF2E2DEC-73CD-4917-A8B9-A041F21655A1}" type="presOf" srcId="{8B5A169A-9FDA-452D-B6D5-96ECF567A0CA}" destId="{F02AB9E1-6C94-48FA-915F-6D9AC68441A9}" srcOrd="0" destOrd="0" presId="urn:microsoft.com/office/officeart/2005/8/layout/hierarchy3"/>
    <dgm:cxn modelId="{6300BBBF-A447-4C38-AB0F-EF760E1203BD}" type="presOf" srcId="{B86E3BD8-82EC-4E3D-A953-3254C90FCA9C}" destId="{9EC3A580-6503-4925-9A29-110A7C4C4BFB}" srcOrd="0" destOrd="0" presId="urn:microsoft.com/office/officeart/2005/8/layout/hierarchy3"/>
    <dgm:cxn modelId="{DB340948-7D76-49F2-8937-994328317C1B}" type="presOf" srcId="{0FCC90A4-5CFA-4714-A3E8-7CC7942005C0}" destId="{FDDC19B4-2147-4E13-8646-CD9E95B1BDC4}" srcOrd="0" destOrd="0" presId="urn:microsoft.com/office/officeart/2005/8/layout/hierarchy3"/>
    <dgm:cxn modelId="{4336561F-96BF-42BD-8ECD-73C64E3A9EF1}" srcId="{F9ED0FE7-1AAE-4FD6-B629-82DBBDDC7CC6}" destId="{8B5A169A-9FDA-452D-B6D5-96ECF567A0CA}" srcOrd="3" destOrd="0" parTransId="{8406D02E-6F6A-47C9-A99C-84D199C52BB0}" sibTransId="{C7603323-18BA-495F-907B-DB1131BE7048}"/>
    <dgm:cxn modelId="{ADC6D12D-B7BA-4033-8D28-CEEC6A9EA7E5}" type="presOf" srcId="{F2CF3FCD-A9D0-446B-8F36-0B81B4E5E623}" destId="{71CE4FC6-FDE7-49BA-A784-8F92A5BDE9D8}" srcOrd="0" destOrd="0" presId="urn:microsoft.com/office/officeart/2005/8/layout/hierarchy3"/>
    <dgm:cxn modelId="{1CDF1631-74AB-4213-9AF8-EDC792A691B0}" srcId="{FA26BE7C-CC69-4CD8-AA16-CC5AE8C0D7BB}" destId="{8E6A229C-3B21-4B43-B597-997ACF032668}" srcOrd="1" destOrd="0" parTransId="{260198D0-C584-440C-B2A6-FA724C9188F7}" sibTransId="{3B659763-5431-4246-949C-CDC4A7EDB3EF}"/>
    <dgm:cxn modelId="{4768C25F-1B25-437A-A889-B4B4C755A242}" type="presParOf" srcId="{8EA79F9F-DA5B-41E7-B474-C81866806F13}" destId="{6D84D528-66BB-4979-A2DA-31CA59481013}" srcOrd="0" destOrd="0" presId="urn:microsoft.com/office/officeart/2005/8/layout/hierarchy3"/>
    <dgm:cxn modelId="{6211131E-27D9-4165-92AC-5653B86A7684}" type="presParOf" srcId="{6D84D528-66BB-4979-A2DA-31CA59481013}" destId="{96B378CF-F976-45F4-8B4E-327DBF9D7705}" srcOrd="0" destOrd="0" presId="urn:microsoft.com/office/officeart/2005/8/layout/hierarchy3"/>
    <dgm:cxn modelId="{A71C068F-A63E-472D-9804-E34596B14F04}" type="presParOf" srcId="{96B378CF-F976-45F4-8B4E-327DBF9D7705}" destId="{6E343540-AA2D-48C5-9F20-EBC9EA60B509}" srcOrd="0" destOrd="0" presId="urn:microsoft.com/office/officeart/2005/8/layout/hierarchy3"/>
    <dgm:cxn modelId="{3501822A-1E5F-449D-AAF2-8E167B25DEAC}" type="presParOf" srcId="{96B378CF-F976-45F4-8B4E-327DBF9D7705}" destId="{3A1511FC-7452-40CD-B987-15508714CD6E}" srcOrd="1" destOrd="0" presId="urn:microsoft.com/office/officeart/2005/8/layout/hierarchy3"/>
    <dgm:cxn modelId="{EE3B9471-98D3-47AA-82B1-5BFF9E41C32B}" type="presParOf" srcId="{6D84D528-66BB-4979-A2DA-31CA59481013}" destId="{3C1C7F04-39F0-4E0A-AFC8-A02BEAF16F2F}" srcOrd="1" destOrd="0" presId="urn:microsoft.com/office/officeart/2005/8/layout/hierarchy3"/>
    <dgm:cxn modelId="{2CD3078C-7A79-4898-9DE3-E85AAD85293D}" type="presParOf" srcId="{3C1C7F04-39F0-4E0A-AFC8-A02BEAF16F2F}" destId="{F3B45EF9-1F34-4F53-A8FF-7DC57F8BDEA9}" srcOrd="0" destOrd="0" presId="urn:microsoft.com/office/officeart/2005/8/layout/hierarchy3"/>
    <dgm:cxn modelId="{1762AD76-2F94-42BB-B157-7E43EE5E4DA4}" type="presParOf" srcId="{3C1C7F04-39F0-4E0A-AFC8-A02BEAF16F2F}" destId="{544730DA-16FF-4DB5-BBD0-3C60075C15B7}" srcOrd="1" destOrd="0" presId="urn:microsoft.com/office/officeart/2005/8/layout/hierarchy3"/>
    <dgm:cxn modelId="{522FC602-F9A7-4F78-9D27-338F32C1D21A}" type="presParOf" srcId="{3C1C7F04-39F0-4E0A-AFC8-A02BEAF16F2F}" destId="{591CFFBD-B5E3-425A-912A-2BBEA8D8A53C}" srcOrd="2" destOrd="0" presId="urn:microsoft.com/office/officeart/2005/8/layout/hierarchy3"/>
    <dgm:cxn modelId="{19080605-27BD-4925-A940-CB011BEDEDB3}" type="presParOf" srcId="{3C1C7F04-39F0-4E0A-AFC8-A02BEAF16F2F}" destId="{269AE326-B650-44B2-A79C-E198663E141C}" srcOrd="3" destOrd="0" presId="urn:microsoft.com/office/officeart/2005/8/layout/hierarchy3"/>
    <dgm:cxn modelId="{7664A709-3F5C-498F-8296-D2BC3DC788DF}" type="presParOf" srcId="{8EA79F9F-DA5B-41E7-B474-C81866806F13}" destId="{9C9C249B-0FF3-4E36-8911-52E4CA2950B1}" srcOrd="1" destOrd="0" presId="urn:microsoft.com/office/officeart/2005/8/layout/hierarchy3"/>
    <dgm:cxn modelId="{99EEAB3F-E2F7-4E58-9D3A-6F00E7FC59FB}" type="presParOf" srcId="{9C9C249B-0FF3-4E36-8911-52E4CA2950B1}" destId="{E67C4045-1ABE-4369-9B63-62B6148D37DD}" srcOrd="0" destOrd="0" presId="urn:microsoft.com/office/officeart/2005/8/layout/hierarchy3"/>
    <dgm:cxn modelId="{AAAA8391-74C6-4BA6-81EC-671BC5572058}" type="presParOf" srcId="{E67C4045-1ABE-4369-9B63-62B6148D37DD}" destId="{3E876565-DC13-4255-AD9F-D86E13E01152}" srcOrd="0" destOrd="0" presId="urn:microsoft.com/office/officeart/2005/8/layout/hierarchy3"/>
    <dgm:cxn modelId="{D6AD69AF-C1A1-4C6E-8C18-E5CB98272F56}" type="presParOf" srcId="{E67C4045-1ABE-4369-9B63-62B6148D37DD}" destId="{BFDBC817-C75A-4EA1-98B4-2A82EB150F05}" srcOrd="1" destOrd="0" presId="urn:microsoft.com/office/officeart/2005/8/layout/hierarchy3"/>
    <dgm:cxn modelId="{476F3F33-0B58-4628-9BD0-DAEDB3A1CBF8}" type="presParOf" srcId="{9C9C249B-0FF3-4E36-8911-52E4CA2950B1}" destId="{3F0AC01E-7A6F-4A51-8297-80D26F147FD1}" srcOrd="1" destOrd="0" presId="urn:microsoft.com/office/officeart/2005/8/layout/hierarchy3"/>
    <dgm:cxn modelId="{C63B2BC1-A6A8-44ED-9815-81E34D465EE2}" type="presParOf" srcId="{3F0AC01E-7A6F-4A51-8297-80D26F147FD1}" destId="{FDDC19B4-2147-4E13-8646-CD9E95B1BDC4}" srcOrd="0" destOrd="0" presId="urn:microsoft.com/office/officeart/2005/8/layout/hierarchy3"/>
    <dgm:cxn modelId="{B468EB46-E2FF-443C-AD76-7FF810F3E9C0}" type="presParOf" srcId="{3F0AC01E-7A6F-4A51-8297-80D26F147FD1}" destId="{277BAEC6-DF21-4B18-80EB-3067EA819A88}" srcOrd="1" destOrd="0" presId="urn:microsoft.com/office/officeart/2005/8/layout/hierarchy3"/>
    <dgm:cxn modelId="{AEF22B24-47C4-496E-997B-355FA061E706}" type="presParOf" srcId="{3F0AC01E-7A6F-4A51-8297-80D26F147FD1}" destId="{64484646-2579-41F7-980D-35345E1971F4}" srcOrd="2" destOrd="0" presId="urn:microsoft.com/office/officeart/2005/8/layout/hierarchy3"/>
    <dgm:cxn modelId="{F77B7C8A-2720-43DC-991C-B0088CC75945}" type="presParOf" srcId="{3F0AC01E-7A6F-4A51-8297-80D26F147FD1}" destId="{9EC3A580-6503-4925-9A29-110A7C4C4BFB}" srcOrd="3" destOrd="0" presId="urn:microsoft.com/office/officeart/2005/8/layout/hierarchy3"/>
    <dgm:cxn modelId="{38E97330-7DE4-4F5E-A5DF-B51331E1A42C}" type="presParOf" srcId="{3F0AC01E-7A6F-4A51-8297-80D26F147FD1}" destId="{1689DF7D-C423-4161-AEB9-4D2DC467841A}" srcOrd="4" destOrd="0" presId="urn:microsoft.com/office/officeart/2005/8/layout/hierarchy3"/>
    <dgm:cxn modelId="{0A180599-457A-4C8A-93DB-A41880472E4A}" type="presParOf" srcId="{3F0AC01E-7A6F-4A51-8297-80D26F147FD1}" destId="{D01C4391-A7A4-4C72-99D2-A725DA14BEA1}" srcOrd="5" destOrd="0" presId="urn:microsoft.com/office/officeart/2005/8/layout/hierarchy3"/>
    <dgm:cxn modelId="{8620C816-D12C-4C57-9DCB-0A3E74CCC693}" type="presParOf" srcId="{8EA79F9F-DA5B-41E7-B474-C81866806F13}" destId="{C1000440-035E-4A49-BCA4-C268AED086DE}" srcOrd="2" destOrd="0" presId="urn:microsoft.com/office/officeart/2005/8/layout/hierarchy3"/>
    <dgm:cxn modelId="{F3E59356-8AD9-4E53-B3CA-4C0207CBEEDD}" type="presParOf" srcId="{C1000440-035E-4A49-BCA4-C268AED086DE}" destId="{F17BD7BB-B9BB-42B3-8382-505AF2DE8321}" srcOrd="0" destOrd="0" presId="urn:microsoft.com/office/officeart/2005/8/layout/hierarchy3"/>
    <dgm:cxn modelId="{EE04D4F7-4552-480E-821B-124E33286F01}" type="presParOf" srcId="{F17BD7BB-B9BB-42B3-8382-505AF2DE8321}" destId="{4861083D-BF46-4785-BB3B-7D83D1996F74}" srcOrd="0" destOrd="0" presId="urn:microsoft.com/office/officeart/2005/8/layout/hierarchy3"/>
    <dgm:cxn modelId="{F74E9B3D-7C77-4CCC-8142-F63B59C07E9E}" type="presParOf" srcId="{F17BD7BB-B9BB-42B3-8382-505AF2DE8321}" destId="{EDB719F7-128B-48C1-B20D-BE82A90C4F71}" srcOrd="1" destOrd="0" presId="urn:microsoft.com/office/officeart/2005/8/layout/hierarchy3"/>
    <dgm:cxn modelId="{C84D6889-A5A8-4E06-88EC-737B8524B57A}" type="presParOf" srcId="{C1000440-035E-4A49-BCA4-C268AED086DE}" destId="{5526E59A-F956-4FF2-8567-DBABBA8D5528}" srcOrd="1" destOrd="0" presId="urn:microsoft.com/office/officeart/2005/8/layout/hierarchy3"/>
    <dgm:cxn modelId="{A22B6951-FAD9-42EA-B19F-BFB5B3C08B94}" type="presParOf" srcId="{5526E59A-F956-4FF2-8567-DBABBA8D5528}" destId="{B11A0C97-2D7A-4E55-99A4-7475EF2998F1}" srcOrd="0" destOrd="0" presId="urn:microsoft.com/office/officeart/2005/8/layout/hierarchy3"/>
    <dgm:cxn modelId="{3F84282D-19A2-4D0D-A3D4-2F4C5D452F1D}" type="presParOf" srcId="{5526E59A-F956-4FF2-8567-DBABBA8D5528}" destId="{71CE4FC6-FDE7-49BA-A784-8F92A5BDE9D8}" srcOrd="1" destOrd="0" presId="urn:microsoft.com/office/officeart/2005/8/layout/hierarchy3"/>
    <dgm:cxn modelId="{CA4507F3-3DDF-4AF7-9608-CAB0EAA71326}" type="presParOf" srcId="{5526E59A-F956-4FF2-8567-DBABBA8D5528}" destId="{C73221E3-58FA-471B-92AD-D3854ADE89B7}" srcOrd="2" destOrd="0" presId="urn:microsoft.com/office/officeart/2005/8/layout/hierarchy3"/>
    <dgm:cxn modelId="{BC350F10-D6D0-454F-936D-94EC82481636}" type="presParOf" srcId="{5526E59A-F956-4FF2-8567-DBABBA8D5528}" destId="{B13CE867-4578-445A-9AAD-092C564D1C80}" srcOrd="3" destOrd="0" presId="urn:microsoft.com/office/officeart/2005/8/layout/hierarchy3"/>
    <dgm:cxn modelId="{523B22F7-A3A0-4D1F-A678-6566BD5620FD}" type="presParOf" srcId="{8EA79F9F-DA5B-41E7-B474-C81866806F13}" destId="{B4EA6DC3-6C53-4E95-8FA2-F4A37373233C}" srcOrd="3" destOrd="0" presId="urn:microsoft.com/office/officeart/2005/8/layout/hierarchy3"/>
    <dgm:cxn modelId="{198EB286-0311-4349-8686-CE72AA334A90}" type="presParOf" srcId="{B4EA6DC3-6C53-4E95-8FA2-F4A37373233C}" destId="{4E65784A-AFB5-4F5B-BD1E-8049BDF262EE}" srcOrd="0" destOrd="0" presId="urn:microsoft.com/office/officeart/2005/8/layout/hierarchy3"/>
    <dgm:cxn modelId="{0300068A-A837-48B5-BC58-08699831F017}" type="presParOf" srcId="{4E65784A-AFB5-4F5B-BD1E-8049BDF262EE}" destId="{F02AB9E1-6C94-48FA-915F-6D9AC68441A9}" srcOrd="0" destOrd="0" presId="urn:microsoft.com/office/officeart/2005/8/layout/hierarchy3"/>
    <dgm:cxn modelId="{0CDE0C25-58AC-4F9A-9553-8CF6776CBA44}" type="presParOf" srcId="{4E65784A-AFB5-4F5B-BD1E-8049BDF262EE}" destId="{A697AAC4-A359-47B3-A39E-AE24E8DDF5FA}" srcOrd="1" destOrd="0" presId="urn:microsoft.com/office/officeart/2005/8/layout/hierarchy3"/>
    <dgm:cxn modelId="{2E3AE0EA-F4D8-470E-856D-E9DACC93F09E}" type="presParOf" srcId="{B4EA6DC3-6C53-4E95-8FA2-F4A37373233C}" destId="{1778C013-1E81-41E9-A1F3-97EC7C395530}" srcOrd="1" destOrd="0" presId="urn:microsoft.com/office/officeart/2005/8/layout/hierarchy3"/>
    <dgm:cxn modelId="{D3162E2A-49BD-4B1D-8ABA-D1B22297E355}" type="presParOf" srcId="{1778C013-1E81-41E9-A1F3-97EC7C395530}" destId="{83611189-6FA2-4D66-9F2D-6BC01131CF4F}" srcOrd="0" destOrd="0" presId="urn:microsoft.com/office/officeart/2005/8/layout/hierarchy3"/>
    <dgm:cxn modelId="{BB8F82D5-CFB7-4BB1-B6C5-E73C03E06F78}" type="presParOf" srcId="{1778C013-1E81-41E9-A1F3-97EC7C395530}" destId="{6698D2D3-BEE7-4EC6-B8AD-C20B78B17776}" srcOrd="1" destOrd="0" presId="urn:microsoft.com/office/officeart/2005/8/layout/hierarchy3"/>
    <dgm:cxn modelId="{26DB2D82-254A-4B2F-9815-F6DC6105EC23}" type="presParOf" srcId="{1778C013-1E81-41E9-A1F3-97EC7C395530}" destId="{65B8546D-C7AF-4239-9648-D44FF20338D4}" srcOrd="2" destOrd="0" presId="urn:microsoft.com/office/officeart/2005/8/layout/hierarchy3"/>
    <dgm:cxn modelId="{32653F5E-EF62-4866-8397-59BEDDF0E4ED}" type="presParOf" srcId="{1778C013-1E81-41E9-A1F3-97EC7C395530}" destId="{31180525-EDB3-4B86-903F-35748A9DCCD3}" srcOrd="3" destOrd="0" presId="urn:microsoft.com/office/officeart/2005/8/layout/hierarchy3"/>
    <dgm:cxn modelId="{90095CE3-E090-448F-8355-BCB2ED4519C0}" type="presParOf" srcId="{1778C013-1E81-41E9-A1F3-97EC7C395530}" destId="{DF878B1E-7613-4813-B582-93E76B084A7D}" srcOrd="4" destOrd="0" presId="urn:microsoft.com/office/officeart/2005/8/layout/hierarchy3"/>
    <dgm:cxn modelId="{3537D8A9-F7AA-4E3E-8412-8A1EF711208B}" type="presParOf" srcId="{1778C013-1E81-41E9-A1F3-97EC7C395530}" destId="{DBAD8768-EE0E-40FE-B6F8-07E9D485339F}" srcOrd="5" destOrd="0" presId="urn:microsoft.com/office/officeart/2005/8/layout/hierarchy3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FE0AD-7B34-4AC1-9939-0919E9077D81}" type="datetimeFigureOut">
              <a:rPr lang="ru-RU" smtClean="0"/>
              <a:pPr/>
              <a:t>13.11.2010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0B4D2-AF91-4EC2-BDDA-E50FCB899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0B4D2-AF91-4EC2-BDDA-E50FCB8996C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Информация о проекте расходов на 2011-2013 годы.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финансов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609600"/>
          <a:ext cx="91440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81200" y="762000"/>
            <a:ext cx="5334000" cy="276999"/>
          </a:xfrm>
          <a:prstGeom prst="rect">
            <a:avLst/>
          </a:prstGeom>
          <a:gradFill>
            <a:gsLst>
              <a:gs pos="0">
                <a:srgbClr val="ADB3CF"/>
              </a:gs>
              <a:gs pos="53000">
                <a:srgbClr val="CCD0E0"/>
              </a:gs>
              <a:gs pos="83000">
                <a:srgbClr val="CCD0E0"/>
              </a:gs>
              <a:gs pos="100000">
                <a:srgbClr val="E6E8E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Структура расходов департамента по направлениям на 2011-2013 годы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81814" y="6581001"/>
            <a:ext cx="9621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152400" y="4572000"/>
          <a:ext cx="5562600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62000" y="4038600"/>
            <a:ext cx="4419600" cy="276999"/>
          </a:xfrm>
          <a:prstGeom prst="rect">
            <a:avLst/>
          </a:prstGeom>
          <a:gradFill>
            <a:gsLst>
              <a:gs pos="0">
                <a:srgbClr val="ADB3CF"/>
              </a:gs>
              <a:gs pos="53000">
                <a:srgbClr val="CCD0E0"/>
              </a:gs>
              <a:gs pos="83000">
                <a:srgbClr val="CCD0E0"/>
              </a:gs>
              <a:gs pos="100000">
                <a:srgbClr val="E6E8E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Расходы на обслуживание муниципального долга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5562600" y="4495800"/>
          <a:ext cx="35814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67400" y="3962400"/>
            <a:ext cx="2971800" cy="461665"/>
          </a:xfrm>
          <a:prstGeom prst="rect">
            <a:avLst/>
          </a:prstGeom>
          <a:gradFill>
            <a:gsLst>
              <a:gs pos="0">
                <a:srgbClr val="ADB3CF"/>
              </a:gs>
              <a:gs pos="53000">
                <a:srgbClr val="CCD0E0"/>
              </a:gs>
              <a:gs pos="83000">
                <a:srgbClr val="CCD0E0"/>
              </a:gs>
              <a:gs pos="100000">
                <a:srgbClr val="E6E8E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Расходы на предоставление муниципальных гарантий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66800" y="2209800"/>
            <a:ext cx="7938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1 091 489,5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67000" y="1752600"/>
            <a:ext cx="7938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1 714 532,7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43400" y="1066800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2 556 893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</TotalTime>
  <Words>169</Words>
  <PresentationFormat>Экран (4:3)</PresentationFormat>
  <Paragraphs>48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www.PHILka.RU</cp:lastModifiedBy>
  <cp:revision>57</cp:revision>
  <dcterms:modified xsi:type="dcterms:W3CDTF">2010-11-13T10:54:46Z</dcterms:modified>
</cp:coreProperties>
</file>