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2.xml" ContentType="application/vnd.openxmlformats-officedocument.drawingml.chart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charts/chart4.xml" ContentType="application/vnd.openxmlformats-officedocument.drawingml.chart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4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charts/chart5.xml" ContentType="application/vnd.openxmlformats-officedocument.drawingml.chart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5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43"/>
  </p:notesMasterIdLst>
  <p:sldIdLst>
    <p:sldId id="257" r:id="rId2"/>
    <p:sldId id="284" r:id="rId3"/>
    <p:sldId id="347" r:id="rId4"/>
    <p:sldId id="336" r:id="rId5"/>
    <p:sldId id="337" r:id="rId6"/>
    <p:sldId id="264" r:id="rId7"/>
    <p:sldId id="343" r:id="rId8"/>
    <p:sldId id="344" r:id="rId9"/>
    <p:sldId id="345" r:id="rId10"/>
    <p:sldId id="352" r:id="rId11"/>
    <p:sldId id="298" r:id="rId12"/>
    <p:sldId id="302" r:id="rId13"/>
    <p:sldId id="322" r:id="rId14"/>
    <p:sldId id="295" r:id="rId15"/>
    <p:sldId id="265" r:id="rId16"/>
    <p:sldId id="311" r:id="rId17"/>
    <p:sldId id="310" r:id="rId18"/>
    <p:sldId id="309" r:id="rId19"/>
    <p:sldId id="283" r:id="rId20"/>
    <p:sldId id="338" r:id="rId21"/>
    <p:sldId id="312" r:id="rId22"/>
    <p:sldId id="306" r:id="rId23"/>
    <p:sldId id="339" r:id="rId24"/>
    <p:sldId id="340" r:id="rId25"/>
    <p:sldId id="341" r:id="rId26"/>
    <p:sldId id="342" r:id="rId27"/>
    <p:sldId id="314" r:id="rId28"/>
    <p:sldId id="323" r:id="rId29"/>
    <p:sldId id="285" r:id="rId30"/>
    <p:sldId id="326" r:id="rId31"/>
    <p:sldId id="286" r:id="rId32"/>
    <p:sldId id="325" r:id="rId33"/>
    <p:sldId id="346" r:id="rId34"/>
    <p:sldId id="353" r:id="rId35"/>
    <p:sldId id="351" r:id="rId36"/>
    <p:sldId id="315" r:id="rId37"/>
    <p:sldId id="300" r:id="rId38"/>
    <p:sldId id="320" r:id="rId39"/>
    <p:sldId id="307" r:id="rId40"/>
    <p:sldId id="301" r:id="rId41"/>
    <p:sldId id="308" r:id="rId42"/>
  </p:sldIdLst>
  <p:sldSz cx="9144000" cy="6858000" type="screen4x3"/>
  <p:notesSz cx="6797675" cy="9928225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142CD8D-ACF9-43ED-B9DA-846261481D60}">
          <p14:sldIdLst>
            <p14:sldId id="257"/>
            <p14:sldId id="284"/>
            <p14:sldId id="347"/>
            <p14:sldId id="336"/>
            <p14:sldId id="337"/>
            <p14:sldId id="264"/>
            <p14:sldId id="343"/>
            <p14:sldId id="344"/>
            <p14:sldId id="345"/>
            <p14:sldId id="352"/>
            <p14:sldId id="298"/>
            <p14:sldId id="302"/>
            <p14:sldId id="322"/>
            <p14:sldId id="295"/>
            <p14:sldId id="265"/>
            <p14:sldId id="311"/>
            <p14:sldId id="310"/>
            <p14:sldId id="309"/>
            <p14:sldId id="283"/>
            <p14:sldId id="338"/>
            <p14:sldId id="312"/>
            <p14:sldId id="306"/>
            <p14:sldId id="339"/>
            <p14:sldId id="340"/>
            <p14:sldId id="341"/>
            <p14:sldId id="342"/>
            <p14:sldId id="314"/>
            <p14:sldId id="323"/>
            <p14:sldId id="285"/>
            <p14:sldId id="326"/>
            <p14:sldId id="286"/>
            <p14:sldId id="325"/>
            <p14:sldId id="346"/>
            <p14:sldId id="353"/>
            <p14:sldId id="351"/>
            <p14:sldId id="315"/>
            <p14:sldId id="300"/>
            <p14:sldId id="320"/>
            <p14:sldId id="307"/>
            <p14:sldId id="301"/>
            <p14:sldId id="30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026">
          <p15:clr>
            <a:srgbClr val="A4A3A4"/>
          </p15:clr>
        </p15:guide>
        <p15:guide id="2" orient="horz" pos="1258">
          <p15:clr>
            <a:srgbClr val="A4A3A4"/>
          </p15:clr>
        </p15:guide>
        <p15:guide id="3" orient="horz" pos="1570">
          <p15:clr>
            <a:srgbClr val="A4A3A4"/>
          </p15:clr>
        </p15:guide>
        <p15:guide id="4" pos="2880">
          <p15:clr>
            <a:srgbClr val="A4A3A4"/>
          </p15:clr>
        </p15:guide>
        <p15:guide id="5" pos="52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3E99"/>
    <a:srgbClr val="003300"/>
    <a:srgbClr val="006600"/>
    <a:srgbClr val="6C2F91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18" autoAdjust="0"/>
    <p:restoredTop sz="94660"/>
  </p:normalViewPr>
  <p:slideViewPr>
    <p:cSldViewPr>
      <p:cViewPr varScale="1">
        <p:scale>
          <a:sx n="68" d="100"/>
          <a:sy n="68" d="100"/>
        </p:scale>
        <p:origin x="1436" y="32"/>
      </p:cViewPr>
      <p:guideLst>
        <p:guide orient="horz" pos="1026"/>
        <p:guide orient="horz" pos="1258"/>
        <p:guide orient="horz" pos="1570"/>
        <p:guide pos="2880"/>
        <p:guide pos="528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9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ru-RU" dirty="0"/>
              <a:t>Объем </a:t>
            </a:r>
            <a:r>
              <a:rPr lang="ru-RU" dirty="0" smtClean="0"/>
              <a:t>капитальных вложений</a:t>
            </a:r>
          </a:p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ru-RU" dirty="0" smtClean="0"/>
              <a:t>2007-2016 гг.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кап. вложений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Лист1!$A$2:$A$11</c:f>
              <c:strCache>
                <c:ptCount val="10"/>
                <c:pt idx="0">
                  <c:v>2007 =  15</c:v>
                </c:pt>
                <c:pt idx="1">
                  <c:v>2008 =  10</c:v>
                </c:pt>
                <c:pt idx="2">
                  <c:v>2009 =  6</c:v>
                </c:pt>
                <c:pt idx="3">
                  <c:v>2010 =  10</c:v>
                </c:pt>
                <c:pt idx="4">
                  <c:v>2011 =  6</c:v>
                </c:pt>
                <c:pt idx="5">
                  <c:v>2012 = 1</c:v>
                </c:pt>
                <c:pt idx="6">
                  <c:v>2013 =  4</c:v>
                </c:pt>
                <c:pt idx="7">
                  <c:v>2014 =  3</c:v>
                </c:pt>
                <c:pt idx="8">
                  <c:v>2015 = 7</c:v>
                </c:pt>
                <c:pt idx="9">
                  <c:v>2016 = 5</c:v>
                </c:pt>
              </c:strCache>
            </c:strRef>
          </c:cat>
          <c:val>
            <c:numRef>
              <c:f>Лист1!$B$2:$B$11</c:f>
              <c:numCache>
                <c:formatCode>0</c:formatCode>
                <c:ptCount val="10"/>
                <c:pt idx="0">
                  <c:v>646969</c:v>
                </c:pt>
                <c:pt idx="1">
                  <c:v>1522605</c:v>
                </c:pt>
                <c:pt idx="2">
                  <c:v>1492311</c:v>
                </c:pt>
                <c:pt idx="3">
                  <c:v>2857730</c:v>
                </c:pt>
                <c:pt idx="4">
                  <c:v>3248006</c:v>
                </c:pt>
                <c:pt idx="5">
                  <c:v>1298975</c:v>
                </c:pt>
                <c:pt idx="6">
                  <c:v>1780543</c:v>
                </c:pt>
                <c:pt idx="7">
                  <c:v>301898</c:v>
                </c:pt>
                <c:pt idx="8">
                  <c:v>902228</c:v>
                </c:pt>
                <c:pt idx="9">
                  <c:v>2776513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71601216"/>
        <c:axId val="271601776"/>
      </c:barChart>
      <c:catAx>
        <c:axId val="2716012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год – количество объектов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71601776"/>
        <c:crosses val="autoZero"/>
        <c:auto val="1"/>
        <c:lblAlgn val="ctr"/>
        <c:lblOffset val="100"/>
        <c:noMultiLvlLbl val="0"/>
      </c:catAx>
      <c:valAx>
        <c:axId val="271601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Млн. руб.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71601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ru-RU"/>
              <a:t>Объем переписки по отделу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Входящие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1292</c:v>
                </c:pt>
                <c:pt idx="1">
                  <c:v>1191</c:v>
                </c:pt>
                <c:pt idx="2">
                  <c:v>1056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исходящие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1856</c:v>
                </c:pt>
                <c:pt idx="1">
                  <c:v>1513</c:v>
                </c:pt>
                <c:pt idx="2">
                  <c:v>1044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-25"/>
        <c:axId val="359140560"/>
        <c:axId val="359144480"/>
      </c:barChart>
      <c:catAx>
        <c:axId val="359140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ru-RU"/>
          </a:p>
        </c:txPr>
        <c:crossAx val="359144480"/>
        <c:crosses val="autoZero"/>
        <c:auto val="1"/>
        <c:lblAlgn val="ctr"/>
        <c:lblOffset val="100"/>
        <c:noMultiLvlLbl val="0"/>
      </c:catAx>
      <c:valAx>
        <c:axId val="3591444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359140560"/>
        <c:crosses val="autoZero"/>
        <c:crossBetween val="between"/>
      </c:valAx>
    </c:plotArea>
    <c:legend>
      <c:legendPos val="b"/>
      <c:overlay val="0"/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Документы, поставленные на контроль</a:t>
            </a:r>
            <a:r>
              <a:rPr lang="ru-RU" baseline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исполнения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860</c:v>
                </c:pt>
                <c:pt idx="1">
                  <c:v>697</c:v>
                </c:pt>
                <c:pt idx="2">
                  <c:v>571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67904800"/>
        <c:axId val="359147280"/>
      </c:barChart>
      <c:catAx>
        <c:axId val="267904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9147280"/>
        <c:crosses val="autoZero"/>
        <c:auto val="1"/>
        <c:lblAlgn val="ctr"/>
        <c:lblOffset val="100"/>
        <c:noMultiLvlLbl val="0"/>
      </c:catAx>
      <c:valAx>
        <c:axId val="359147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7904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292034844328738"/>
          <c:y val="0.86524130753621742"/>
          <c:w val="0.26135671936295063"/>
          <c:h val="0.109060949851968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Входящие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480</c:v>
                </c:pt>
                <c:pt idx="1">
                  <c:v>352</c:v>
                </c:pt>
                <c:pt idx="2">
                  <c:v>237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Исходящие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324</c:v>
                </c:pt>
                <c:pt idx="1">
                  <c:v>305</c:v>
                </c:pt>
                <c:pt idx="2">
                  <c:v>245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71604016"/>
        <c:axId val="271603456"/>
      </c:barChart>
      <c:catAx>
        <c:axId val="271604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ru-RU"/>
          </a:p>
        </c:txPr>
        <c:crossAx val="271603456"/>
        <c:crosses val="autoZero"/>
        <c:auto val="1"/>
        <c:lblAlgn val="ctr"/>
        <c:lblOffset val="100"/>
        <c:noMultiLvlLbl val="0"/>
      </c:catAx>
      <c:valAx>
        <c:axId val="271603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ru-RU"/>
          </a:p>
        </c:txPr>
        <c:crossAx val="271604016"/>
        <c:crosses val="autoZero"/>
        <c:crossBetween val="between"/>
      </c:valAx>
    </c:plotArea>
    <c:legend>
      <c:legendPos val="b"/>
      <c:overlay val="0"/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Объем переписки </a:t>
            </a:r>
            <a:r>
              <a:rPr lang="ru-RU" sz="1600" baseline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по отделу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2964886469091805"/>
          <c:y val="0.21949492920395269"/>
          <c:w val="0.87035113530908226"/>
          <c:h val="0.428738379465888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Входящие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226</c:v>
                </c:pt>
                <c:pt idx="1">
                  <c:v>309</c:v>
                </c:pt>
                <c:pt idx="2">
                  <c:v>211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Исходящие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193</c:v>
                </c:pt>
                <c:pt idx="1">
                  <c:v>300</c:v>
                </c:pt>
                <c:pt idx="2">
                  <c:v>204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66198272"/>
        <c:axId val="366198832"/>
      </c:barChart>
      <c:catAx>
        <c:axId val="366198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66198832"/>
        <c:crosses val="autoZero"/>
        <c:auto val="1"/>
        <c:lblAlgn val="ctr"/>
        <c:lblOffset val="100"/>
        <c:noMultiLvlLbl val="0"/>
      </c:catAx>
      <c:valAx>
        <c:axId val="366198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66198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accent5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image" Target="../media/image12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C8E71E-8520-4D02-9B6C-502397447D9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C4D2189-CA6E-460D-B533-58169A4DCD2C}">
      <dgm:prSet/>
      <dgm:spPr/>
      <dgm:t>
        <a:bodyPr/>
        <a:lstStyle/>
        <a:p>
          <a:pPr rtl="0"/>
          <a:r>
            <a:rPr lang="ru-RU" i="1" dirty="0" smtClean="0"/>
            <a:t>-  реализация на территории муниципального образования городской округ город Сургут федеральных, региональных и муниципальных инвестиционных программ по строительству объектов социального назначения (образовательные учреждения, дорожное строительство, инженерные сети, объекты культуры и спорта и пр.);</a:t>
          </a:r>
        </a:p>
        <a:p>
          <a:pPr rtl="0"/>
          <a:r>
            <a:rPr lang="ru-RU" i="1" dirty="0" smtClean="0"/>
            <a:t>- осуществление функций муниципального Заказчика, Заказчика-застройщика по организации и управлению строительством;</a:t>
          </a:r>
        </a:p>
        <a:p>
          <a:pPr rtl="0"/>
          <a:r>
            <a:rPr lang="ru-RU" i="1" dirty="0" smtClean="0"/>
            <a:t>- осуществление строительного контроля (технического надзора);</a:t>
          </a:r>
        </a:p>
        <a:p>
          <a:pPr rtl="0"/>
          <a:r>
            <a:rPr lang="ru-RU" i="1" dirty="0" smtClean="0"/>
            <a:t>- координация деятельности проектных, строительно-монтажных, специализированных и других организаций;</a:t>
          </a:r>
        </a:p>
        <a:p>
          <a:pPr rtl="0"/>
          <a:r>
            <a:rPr lang="ru-RU" i="1" dirty="0" smtClean="0"/>
            <a:t>- проведение процедуры сноса объектов, находящихся в муниципальной собственности.</a:t>
          </a:r>
          <a:endParaRPr lang="ru-RU" dirty="0"/>
        </a:p>
      </dgm:t>
    </dgm:pt>
    <dgm:pt modelId="{00489CFD-22BF-4841-85E8-DF89D4F034E9}" type="parTrans" cxnId="{A4C0CC16-4B15-48B0-8197-12C3D789792B}">
      <dgm:prSet/>
      <dgm:spPr/>
      <dgm:t>
        <a:bodyPr/>
        <a:lstStyle/>
        <a:p>
          <a:endParaRPr lang="ru-RU"/>
        </a:p>
      </dgm:t>
    </dgm:pt>
    <dgm:pt modelId="{F804FC61-0561-49E8-8BFD-5FC0C5E9F9BC}" type="sibTrans" cxnId="{A4C0CC16-4B15-48B0-8197-12C3D789792B}">
      <dgm:prSet/>
      <dgm:spPr/>
      <dgm:t>
        <a:bodyPr/>
        <a:lstStyle/>
        <a:p>
          <a:endParaRPr lang="ru-RU"/>
        </a:p>
      </dgm:t>
    </dgm:pt>
    <dgm:pt modelId="{AA3B3325-3AD6-407A-8995-95A7D19500AE}">
      <dgm:prSet/>
      <dgm:spPr/>
      <dgm:t>
        <a:bodyPr/>
        <a:lstStyle/>
        <a:p>
          <a:pPr rtl="0"/>
          <a:endParaRPr lang="ru-RU" dirty="0"/>
        </a:p>
      </dgm:t>
    </dgm:pt>
    <dgm:pt modelId="{621AF4E9-3C98-40D1-AC3A-B2E1481D1430}" type="parTrans" cxnId="{FF7819ED-7D7D-4204-9584-9CB9E923880B}">
      <dgm:prSet/>
      <dgm:spPr/>
      <dgm:t>
        <a:bodyPr/>
        <a:lstStyle/>
        <a:p>
          <a:endParaRPr lang="ru-RU"/>
        </a:p>
      </dgm:t>
    </dgm:pt>
    <dgm:pt modelId="{8AEEBB8E-36D7-4925-BC87-138E2D11E52E}" type="sibTrans" cxnId="{FF7819ED-7D7D-4204-9584-9CB9E923880B}">
      <dgm:prSet/>
      <dgm:spPr/>
      <dgm:t>
        <a:bodyPr/>
        <a:lstStyle/>
        <a:p>
          <a:endParaRPr lang="ru-RU"/>
        </a:p>
      </dgm:t>
    </dgm:pt>
    <dgm:pt modelId="{D24D9CD7-DE8C-4AA4-8A74-68F6B1678CF6}" type="pres">
      <dgm:prSet presAssocID="{ECC8E71E-8520-4D02-9B6C-502397447D9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B58B4D6-0715-4F5B-88C8-BDA238C6C8A4}" type="pres">
      <dgm:prSet presAssocID="{7C4D2189-CA6E-460D-B533-58169A4DCD2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EF2DB9-CBE7-4195-8D9E-2560AA022A17}" type="pres">
      <dgm:prSet presAssocID="{7C4D2189-CA6E-460D-B533-58169A4DCD2C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4C0CC16-4B15-48B0-8197-12C3D789792B}" srcId="{ECC8E71E-8520-4D02-9B6C-502397447D9B}" destId="{7C4D2189-CA6E-460D-B533-58169A4DCD2C}" srcOrd="0" destOrd="0" parTransId="{00489CFD-22BF-4841-85E8-DF89D4F034E9}" sibTransId="{F804FC61-0561-49E8-8BFD-5FC0C5E9F9BC}"/>
    <dgm:cxn modelId="{B4026E71-2FDA-4C89-8BF5-19DDE8512138}" type="presOf" srcId="{7C4D2189-CA6E-460D-B533-58169A4DCD2C}" destId="{3B58B4D6-0715-4F5B-88C8-BDA238C6C8A4}" srcOrd="0" destOrd="0" presId="urn:microsoft.com/office/officeart/2005/8/layout/vList2"/>
    <dgm:cxn modelId="{98BFD30C-FA1A-4D84-BB49-E285DCCC041B}" type="presOf" srcId="{AA3B3325-3AD6-407A-8995-95A7D19500AE}" destId="{A5EF2DB9-CBE7-4195-8D9E-2560AA022A17}" srcOrd="0" destOrd="0" presId="urn:microsoft.com/office/officeart/2005/8/layout/vList2"/>
    <dgm:cxn modelId="{4378570F-4143-4BEC-8C2D-DBC47336DC82}" type="presOf" srcId="{ECC8E71E-8520-4D02-9B6C-502397447D9B}" destId="{D24D9CD7-DE8C-4AA4-8A74-68F6B1678CF6}" srcOrd="0" destOrd="0" presId="urn:microsoft.com/office/officeart/2005/8/layout/vList2"/>
    <dgm:cxn modelId="{FF7819ED-7D7D-4204-9584-9CB9E923880B}" srcId="{7C4D2189-CA6E-460D-B533-58169A4DCD2C}" destId="{AA3B3325-3AD6-407A-8995-95A7D19500AE}" srcOrd="0" destOrd="0" parTransId="{621AF4E9-3C98-40D1-AC3A-B2E1481D1430}" sibTransId="{8AEEBB8E-36D7-4925-BC87-138E2D11E52E}"/>
    <dgm:cxn modelId="{F28663FA-657B-4F91-A144-A2E9BB7D755B}" type="presParOf" srcId="{D24D9CD7-DE8C-4AA4-8A74-68F6B1678CF6}" destId="{3B58B4D6-0715-4F5B-88C8-BDA238C6C8A4}" srcOrd="0" destOrd="0" presId="urn:microsoft.com/office/officeart/2005/8/layout/vList2"/>
    <dgm:cxn modelId="{C15B47A7-F53B-4AA3-9904-9F5B0E9C33A0}" type="presParOf" srcId="{D24D9CD7-DE8C-4AA4-8A74-68F6B1678CF6}" destId="{A5EF2DB9-CBE7-4195-8D9E-2560AA022A17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C2D4F4B-5A44-42D1-93C7-F90A637D0875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925D836-F91A-4168-B192-2482AC003BDD}">
      <dgm:prSet custT="1"/>
      <dgm:spPr/>
      <dgm:t>
        <a:bodyPr/>
        <a:lstStyle/>
        <a:p>
          <a:pPr algn="just"/>
          <a:r>
            <a:rPr lang="ru-RU" sz="1800" dirty="0" smtClean="0">
              <a:solidFill>
                <a:srgbClr val="C00000"/>
              </a:solidFill>
              <a:effectLst/>
            </a:rPr>
            <a:t>Разработка, согласование, утверждение заданий на проектирование объектов (оформление правоустанавливающих документов на земельные участки, сбор исходных данных, запрос технических заданий и технических условий)</a:t>
          </a:r>
          <a:endParaRPr lang="ru-RU" sz="1800" dirty="0">
            <a:solidFill>
              <a:srgbClr val="C00000"/>
            </a:solidFill>
            <a:effectLst/>
          </a:endParaRPr>
        </a:p>
      </dgm:t>
    </dgm:pt>
    <dgm:pt modelId="{B40BF5D2-A460-4678-822F-74D24410E810}" type="parTrans" cxnId="{156F8083-33B3-4938-9005-21715E9BE50F}">
      <dgm:prSet/>
      <dgm:spPr/>
      <dgm:t>
        <a:bodyPr/>
        <a:lstStyle/>
        <a:p>
          <a:endParaRPr lang="ru-RU"/>
        </a:p>
      </dgm:t>
    </dgm:pt>
    <dgm:pt modelId="{84EEC5F9-4009-4C91-A20D-E09574BAB0B3}" type="sibTrans" cxnId="{156F8083-33B3-4938-9005-21715E9BE50F}">
      <dgm:prSet/>
      <dgm:spPr/>
      <dgm:t>
        <a:bodyPr/>
        <a:lstStyle/>
        <a:p>
          <a:endParaRPr lang="ru-RU"/>
        </a:p>
      </dgm:t>
    </dgm:pt>
    <dgm:pt modelId="{98A66221-D8CC-4775-824D-775062CC8B7D}">
      <dgm:prSet custT="1"/>
      <dgm:spPr/>
      <dgm:t>
        <a:bodyPr/>
        <a:lstStyle/>
        <a:p>
          <a:pPr algn="just"/>
          <a:r>
            <a:rPr lang="ru-RU" sz="1800" dirty="0" smtClean="0">
              <a:solidFill>
                <a:srgbClr val="C00000"/>
              </a:solidFill>
              <a:effectLst/>
            </a:rPr>
            <a:t>Проведение технологического и ценового аудита, проверки </a:t>
          </a:r>
          <a:r>
            <a:rPr lang="ru-RU" sz="1800" dirty="0" err="1" smtClean="0">
              <a:solidFill>
                <a:srgbClr val="C00000"/>
              </a:solidFill>
              <a:effectLst/>
            </a:rPr>
            <a:t>инвестпроекта</a:t>
          </a:r>
          <a:r>
            <a:rPr lang="ru-RU" sz="1800" dirty="0" smtClean="0">
              <a:solidFill>
                <a:srgbClr val="C00000"/>
              </a:solidFill>
              <a:effectLst/>
            </a:rPr>
            <a:t>  на предмет эффективности использования бюджетных средств</a:t>
          </a:r>
          <a:endParaRPr lang="ru-RU" sz="1800" dirty="0">
            <a:solidFill>
              <a:srgbClr val="C00000"/>
            </a:solidFill>
            <a:effectLst/>
          </a:endParaRPr>
        </a:p>
      </dgm:t>
    </dgm:pt>
    <dgm:pt modelId="{50497907-D7AC-41D3-A584-DC118CFFFB80}" type="parTrans" cxnId="{5C77C5D3-FF81-4530-A5D0-37007BA4773F}">
      <dgm:prSet/>
      <dgm:spPr/>
      <dgm:t>
        <a:bodyPr/>
        <a:lstStyle/>
        <a:p>
          <a:endParaRPr lang="ru-RU"/>
        </a:p>
      </dgm:t>
    </dgm:pt>
    <dgm:pt modelId="{69E57E13-857A-4E9E-B1B7-2C01D5D77D6C}" type="sibTrans" cxnId="{5C77C5D3-FF81-4530-A5D0-37007BA4773F}">
      <dgm:prSet/>
      <dgm:spPr/>
      <dgm:t>
        <a:bodyPr/>
        <a:lstStyle/>
        <a:p>
          <a:endParaRPr lang="ru-RU"/>
        </a:p>
      </dgm:t>
    </dgm:pt>
    <dgm:pt modelId="{E9B0D693-60DB-4431-B7A8-8C504DDCAA8F}">
      <dgm:prSet custT="1"/>
      <dgm:spPr/>
      <dgm:t>
        <a:bodyPr/>
        <a:lstStyle/>
        <a:p>
          <a:pPr algn="just"/>
          <a:r>
            <a:rPr lang="ru-RU" sz="1600" b="0" dirty="0">
              <a:solidFill>
                <a:srgbClr val="C00000"/>
              </a:solidFill>
              <a:effectLst/>
            </a:rPr>
            <a:t>Участие в разработке перспективных планов проектирования застройки микрорайонов, объектов строительства, реконструкции и капитального ремонта</a:t>
          </a:r>
          <a:r>
            <a:rPr lang="ru-RU" sz="1600" b="0" dirty="0" smtClean="0">
              <a:solidFill>
                <a:srgbClr val="C00000"/>
              </a:solidFill>
              <a:effectLst/>
            </a:rPr>
            <a:t>. Подготовка ориентировочных расчетов ПИР и СМР по объектам, для включения в программы, бюджет</a:t>
          </a:r>
          <a:endParaRPr lang="ru-RU" sz="1600" b="0" dirty="0">
            <a:solidFill>
              <a:srgbClr val="C00000"/>
            </a:solidFill>
            <a:effectLst/>
          </a:endParaRPr>
        </a:p>
      </dgm:t>
    </dgm:pt>
    <dgm:pt modelId="{32CD76EB-DC59-42A1-9115-85E989210C25}" type="parTrans" cxnId="{16EA42EF-7119-4E8F-8D5D-3CD254B533C8}">
      <dgm:prSet/>
      <dgm:spPr/>
      <dgm:t>
        <a:bodyPr/>
        <a:lstStyle/>
        <a:p>
          <a:endParaRPr lang="ru-RU"/>
        </a:p>
      </dgm:t>
    </dgm:pt>
    <dgm:pt modelId="{5879B372-48C4-4492-87BC-BE7D642A9AB7}" type="sibTrans" cxnId="{16EA42EF-7119-4E8F-8D5D-3CD254B533C8}">
      <dgm:prSet/>
      <dgm:spPr/>
      <dgm:t>
        <a:bodyPr/>
        <a:lstStyle/>
        <a:p>
          <a:endParaRPr lang="ru-RU"/>
        </a:p>
      </dgm:t>
    </dgm:pt>
    <dgm:pt modelId="{E618A1CD-B490-4FEA-8327-A8BAD72FF77A}">
      <dgm:prSet custT="1"/>
      <dgm:spPr/>
      <dgm:t>
        <a:bodyPr/>
        <a:lstStyle/>
        <a:p>
          <a:pPr algn="just"/>
          <a:r>
            <a:rPr lang="ru-RU" sz="1800" dirty="0" smtClean="0">
              <a:solidFill>
                <a:srgbClr val="C00000"/>
              </a:solidFill>
              <a:effectLst/>
            </a:rPr>
            <a:t>Подготовка технического задания для аукционной (конкурсной) документации на выполнение работ по проектированию объектов в соответствии с законом о контрактной системе в сфере закупок</a:t>
          </a:r>
          <a:endParaRPr lang="ru-RU" sz="1800" dirty="0">
            <a:solidFill>
              <a:srgbClr val="C00000"/>
            </a:solidFill>
            <a:effectLst/>
          </a:endParaRPr>
        </a:p>
      </dgm:t>
    </dgm:pt>
    <dgm:pt modelId="{E4FB5A1B-DE3F-46F0-893D-4EB9364D0304}" type="sibTrans" cxnId="{3F8E432C-06C8-4E15-8966-6419A0B0AB87}">
      <dgm:prSet/>
      <dgm:spPr/>
      <dgm:t>
        <a:bodyPr/>
        <a:lstStyle/>
        <a:p>
          <a:endParaRPr lang="ru-RU"/>
        </a:p>
      </dgm:t>
    </dgm:pt>
    <dgm:pt modelId="{1F13EC5B-115E-41CC-8128-117A42BE8DC6}" type="parTrans" cxnId="{3F8E432C-06C8-4E15-8966-6419A0B0AB87}">
      <dgm:prSet/>
      <dgm:spPr/>
      <dgm:t>
        <a:bodyPr/>
        <a:lstStyle/>
        <a:p>
          <a:endParaRPr lang="ru-RU"/>
        </a:p>
      </dgm:t>
    </dgm:pt>
    <dgm:pt modelId="{CC2FE35A-67F8-4B2C-9B50-B653B5816EAB}">
      <dgm:prSet custT="1"/>
      <dgm:spPr/>
      <dgm:t>
        <a:bodyPr/>
        <a:lstStyle/>
        <a:p>
          <a:pPr algn="just"/>
          <a:r>
            <a:rPr lang="ru-RU" sz="1800" dirty="0" smtClean="0">
              <a:solidFill>
                <a:srgbClr val="C00000"/>
              </a:solidFill>
            </a:rPr>
            <a:t>Осуществление контроля за сроками и качеством разработки проектно-сметной документации объектов строительства, реконструкции и капитального ремонта</a:t>
          </a:r>
          <a:endParaRPr lang="ru-RU" sz="1800" dirty="0">
            <a:solidFill>
              <a:srgbClr val="C00000"/>
            </a:solidFill>
            <a:effectLst/>
          </a:endParaRPr>
        </a:p>
      </dgm:t>
    </dgm:pt>
    <dgm:pt modelId="{1B476348-2F24-4404-878F-9E9A75606097}" type="sibTrans" cxnId="{CD48FBED-AF73-47FB-8D00-E8F1E986519B}">
      <dgm:prSet/>
      <dgm:spPr/>
      <dgm:t>
        <a:bodyPr/>
        <a:lstStyle/>
        <a:p>
          <a:endParaRPr lang="ru-RU"/>
        </a:p>
      </dgm:t>
    </dgm:pt>
    <dgm:pt modelId="{FF5C3C5D-348B-4378-9B35-886CA8898AA1}" type="parTrans" cxnId="{CD48FBED-AF73-47FB-8D00-E8F1E986519B}">
      <dgm:prSet/>
      <dgm:spPr/>
      <dgm:t>
        <a:bodyPr/>
        <a:lstStyle/>
        <a:p>
          <a:endParaRPr lang="ru-RU"/>
        </a:p>
      </dgm:t>
    </dgm:pt>
    <dgm:pt modelId="{0B56B0EC-41CD-4492-ABCF-4EC57A5933C3}">
      <dgm:prSet custT="1"/>
      <dgm:spPr/>
      <dgm:t>
        <a:bodyPr/>
        <a:lstStyle/>
        <a:p>
          <a:r>
            <a:rPr lang="ru-RU" sz="1800" dirty="0" smtClean="0">
              <a:solidFill>
                <a:srgbClr val="C00000"/>
              </a:solidFill>
              <a:effectLst/>
            </a:rPr>
            <a:t>Поведение государственной экспертизы проектно-сметной документации, проверки достоверности сметной стоимости строительства объектов. Утверждение проектно-сметной документации объектов строительства</a:t>
          </a:r>
          <a:endParaRPr lang="ru-RU" sz="1800" dirty="0">
            <a:solidFill>
              <a:srgbClr val="C00000"/>
            </a:solidFill>
            <a:effectLst/>
          </a:endParaRPr>
        </a:p>
      </dgm:t>
    </dgm:pt>
    <dgm:pt modelId="{4EE51EF8-6173-4317-A7C5-066716F04AD5}" type="sibTrans" cxnId="{F46ABE59-80F7-4FD2-81D2-F2CAA9DC5B84}">
      <dgm:prSet/>
      <dgm:spPr/>
      <dgm:t>
        <a:bodyPr/>
        <a:lstStyle/>
        <a:p>
          <a:endParaRPr lang="ru-RU"/>
        </a:p>
      </dgm:t>
    </dgm:pt>
    <dgm:pt modelId="{ECF60AD6-D741-46C5-8F32-B2F5AD172C65}" type="parTrans" cxnId="{F46ABE59-80F7-4FD2-81D2-F2CAA9DC5B84}">
      <dgm:prSet/>
      <dgm:spPr/>
      <dgm:t>
        <a:bodyPr/>
        <a:lstStyle/>
        <a:p>
          <a:endParaRPr lang="ru-RU"/>
        </a:p>
      </dgm:t>
    </dgm:pt>
    <dgm:pt modelId="{186AE50D-5ED0-4E53-88CB-CE759C73B7B9}">
      <dgm:prSet custT="1"/>
      <dgm:spPr/>
      <dgm:t>
        <a:bodyPr/>
        <a:lstStyle/>
        <a:p>
          <a:pPr algn="just"/>
          <a:r>
            <a:rPr lang="ru-RU" sz="1800" dirty="0" smtClean="0">
              <a:solidFill>
                <a:srgbClr val="C00000"/>
              </a:solidFill>
            </a:rPr>
            <a:t>Выдача проектно-сметной документации в производство работ, внесение изменений в ПСД, ведение архива технической документации</a:t>
          </a:r>
          <a:endParaRPr lang="ru-RU" sz="1800" dirty="0">
            <a:solidFill>
              <a:srgbClr val="C00000"/>
            </a:solidFill>
          </a:endParaRPr>
        </a:p>
      </dgm:t>
    </dgm:pt>
    <dgm:pt modelId="{E4D6B7B8-7162-4ECA-BCD2-923F55774D9B}" type="sibTrans" cxnId="{5DB8E462-E17D-49DC-AEB7-44DBA4C06502}">
      <dgm:prSet/>
      <dgm:spPr/>
      <dgm:t>
        <a:bodyPr/>
        <a:lstStyle/>
        <a:p>
          <a:endParaRPr lang="ru-RU"/>
        </a:p>
      </dgm:t>
    </dgm:pt>
    <dgm:pt modelId="{6A9AE778-7854-4EC1-B9C3-194ED1758DF7}" type="parTrans" cxnId="{5DB8E462-E17D-49DC-AEB7-44DBA4C06502}">
      <dgm:prSet/>
      <dgm:spPr/>
      <dgm:t>
        <a:bodyPr/>
        <a:lstStyle/>
        <a:p>
          <a:endParaRPr lang="ru-RU"/>
        </a:p>
      </dgm:t>
    </dgm:pt>
    <dgm:pt modelId="{6BCD2132-8625-49E1-9A96-92E13A61C12D}" type="pres">
      <dgm:prSet presAssocID="{2C2D4F4B-5A44-42D1-93C7-F90A637D087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30BA8BD-D9C9-4A2E-91A3-D0692D6F204A}" type="pres">
      <dgm:prSet presAssocID="{E9B0D693-60DB-4431-B7A8-8C504DDCAA8F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0268A5-863A-4B75-9DE4-0DFFE2B5C2D7}" type="pres">
      <dgm:prSet presAssocID="{5879B372-48C4-4492-87BC-BE7D642A9AB7}" presName="spacer" presStyleCnt="0"/>
      <dgm:spPr/>
    </dgm:pt>
    <dgm:pt modelId="{C551B433-780A-44DF-BCF3-0F8764FB2835}" type="pres">
      <dgm:prSet presAssocID="{1925D836-F91A-4168-B192-2482AC003BDD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97547D-102E-4DAC-85CD-ED0AEB5E0095}" type="pres">
      <dgm:prSet presAssocID="{84EEC5F9-4009-4C91-A20D-E09574BAB0B3}" presName="spacer" presStyleCnt="0"/>
      <dgm:spPr/>
      <dgm:t>
        <a:bodyPr/>
        <a:lstStyle/>
        <a:p>
          <a:endParaRPr lang="ru-RU"/>
        </a:p>
      </dgm:t>
    </dgm:pt>
    <dgm:pt modelId="{E07DC033-6DE9-4B8B-AD53-FA9B5D9FCD9C}" type="pres">
      <dgm:prSet presAssocID="{98A66221-D8CC-4775-824D-775062CC8B7D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4FA408-E154-41CB-A194-7F3254FEA338}" type="pres">
      <dgm:prSet presAssocID="{69E57E13-857A-4E9E-B1B7-2C01D5D77D6C}" presName="spacer" presStyleCnt="0"/>
      <dgm:spPr/>
      <dgm:t>
        <a:bodyPr/>
        <a:lstStyle/>
        <a:p>
          <a:endParaRPr lang="ru-RU"/>
        </a:p>
      </dgm:t>
    </dgm:pt>
    <dgm:pt modelId="{5E91B5BB-3175-465C-8BB9-BB754D0E778B}" type="pres">
      <dgm:prSet presAssocID="{E618A1CD-B490-4FEA-8327-A8BAD72FF77A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8C9131-A394-4244-826E-962E4C53AB2A}" type="pres">
      <dgm:prSet presAssocID="{E4FB5A1B-DE3F-46F0-893D-4EB9364D0304}" presName="spacer" presStyleCnt="0"/>
      <dgm:spPr/>
    </dgm:pt>
    <dgm:pt modelId="{24343CA7-AE19-47A5-8D40-262F37A53882}" type="pres">
      <dgm:prSet presAssocID="{CC2FE35A-67F8-4B2C-9B50-B653B5816EAB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28349F-FCE4-4867-A62A-1805683D02D8}" type="pres">
      <dgm:prSet presAssocID="{1B476348-2F24-4404-878F-9E9A75606097}" presName="spacer" presStyleCnt="0"/>
      <dgm:spPr/>
    </dgm:pt>
    <dgm:pt modelId="{5F367216-02E4-4078-93A2-1AAE42C089E9}" type="pres">
      <dgm:prSet presAssocID="{0B56B0EC-41CD-4492-ABCF-4EC57A5933C3}" presName="parentText" presStyleLbl="node1" presStyleIdx="5" presStyleCnt="7" custLinFactY="-1271" custLinFactNeighborX="1009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E2BCE9-396B-47DD-A0F4-D3EE7CD84213}" type="pres">
      <dgm:prSet presAssocID="{4EE51EF8-6173-4317-A7C5-066716F04AD5}" presName="spacer" presStyleCnt="0"/>
      <dgm:spPr/>
    </dgm:pt>
    <dgm:pt modelId="{CBB1EC93-9A94-48B2-A5EC-460837F46F34}" type="pres">
      <dgm:prSet presAssocID="{186AE50D-5ED0-4E53-88CB-CE759C73B7B9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DB8E462-E17D-49DC-AEB7-44DBA4C06502}" srcId="{2C2D4F4B-5A44-42D1-93C7-F90A637D0875}" destId="{186AE50D-5ED0-4E53-88CB-CE759C73B7B9}" srcOrd="6" destOrd="0" parTransId="{6A9AE778-7854-4EC1-B9C3-194ED1758DF7}" sibTransId="{E4D6B7B8-7162-4ECA-BCD2-923F55774D9B}"/>
    <dgm:cxn modelId="{CD48FBED-AF73-47FB-8D00-E8F1E986519B}" srcId="{2C2D4F4B-5A44-42D1-93C7-F90A637D0875}" destId="{CC2FE35A-67F8-4B2C-9B50-B653B5816EAB}" srcOrd="4" destOrd="0" parTransId="{FF5C3C5D-348B-4378-9B35-886CA8898AA1}" sibTransId="{1B476348-2F24-4404-878F-9E9A75606097}"/>
    <dgm:cxn modelId="{F46ABE59-80F7-4FD2-81D2-F2CAA9DC5B84}" srcId="{2C2D4F4B-5A44-42D1-93C7-F90A637D0875}" destId="{0B56B0EC-41CD-4492-ABCF-4EC57A5933C3}" srcOrd="5" destOrd="0" parTransId="{ECF60AD6-D741-46C5-8F32-B2F5AD172C65}" sibTransId="{4EE51EF8-6173-4317-A7C5-066716F04AD5}"/>
    <dgm:cxn modelId="{DBDED33B-1647-4238-B3AF-FC6C349C9F8A}" type="presOf" srcId="{E618A1CD-B490-4FEA-8327-A8BAD72FF77A}" destId="{5E91B5BB-3175-465C-8BB9-BB754D0E778B}" srcOrd="0" destOrd="0" presId="urn:microsoft.com/office/officeart/2005/8/layout/vList2"/>
    <dgm:cxn modelId="{16EA42EF-7119-4E8F-8D5D-3CD254B533C8}" srcId="{2C2D4F4B-5A44-42D1-93C7-F90A637D0875}" destId="{E9B0D693-60DB-4431-B7A8-8C504DDCAA8F}" srcOrd="0" destOrd="0" parTransId="{32CD76EB-DC59-42A1-9115-85E989210C25}" sibTransId="{5879B372-48C4-4492-87BC-BE7D642A9AB7}"/>
    <dgm:cxn modelId="{3FD0CE68-72A7-4C82-A6F3-19C45317DB28}" type="presOf" srcId="{CC2FE35A-67F8-4B2C-9B50-B653B5816EAB}" destId="{24343CA7-AE19-47A5-8D40-262F37A53882}" srcOrd="0" destOrd="0" presId="urn:microsoft.com/office/officeart/2005/8/layout/vList2"/>
    <dgm:cxn modelId="{156F8083-33B3-4938-9005-21715E9BE50F}" srcId="{2C2D4F4B-5A44-42D1-93C7-F90A637D0875}" destId="{1925D836-F91A-4168-B192-2482AC003BDD}" srcOrd="1" destOrd="0" parTransId="{B40BF5D2-A460-4678-822F-74D24410E810}" sibTransId="{84EEC5F9-4009-4C91-A20D-E09574BAB0B3}"/>
    <dgm:cxn modelId="{6A9EE0DF-70CC-4352-A2BB-214E77CADC42}" type="presOf" srcId="{2C2D4F4B-5A44-42D1-93C7-F90A637D0875}" destId="{6BCD2132-8625-49E1-9A96-92E13A61C12D}" srcOrd="0" destOrd="0" presId="urn:microsoft.com/office/officeart/2005/8/layout/vList2"/>
    <dgm:cxn modelId="{18D387DF-6900-4C96-B9AA-3992256E44C7}" type="presOf" srcId="{1925D836-F91A-4168-B192-2482AC003BDD}" destId="{C551B433-780A-44DF-BCF3-0F8764FB2835}" srcOrd="0" destOrd="0" presId="urn:microsoft.com/office/officeart/2005/8/layout/vList2"/>
    <dgm:cxn modelId="{A3DB0E13-FB5C-4CFD-94C1-5160A3636FC6}" type="presOf" srcId="{0B56B0EC-41CD-4492-ABCF-4EC57A5933C3}" destId="{5F367216-02E4-4078-93A2-1AAE42C089E9}" srcOrd="0" destOrd="0" presId="urn:microsoft.com/office/officeart/2005/8/layout/vList2"/>
    <dgm:cxn modelId="{E98438B0-8270-4CA4-9BA2-8C1C176E5887}" type="presOf" srcId="{E9B0D693-60DB-4431-B7A8-8C504DDCAA8F}" destId="{B30BA8BD-D9C9-4A2E-91A3-D0692D6F204A}" srcOrd="0" destOrd="0" presId="urn:microsoft.com/office/officeart/2005/8/layout/vList2"/>
    <dgm:cxn modelId="{8DD85E34-BEA0-4519-9FA0-2EA6789A00B1}" type="presOf" srcId="{186AE50D-5ED0-4E53-88CB-CE759C73B7B9}" destId="{CBB1EC93-9A94-48B2-A5EC-460837F46F34}" srcOrd="0" destOrd="0" presId="urn:microsoft.com/office/officeart/2005/8/layout/vList2"/>
    <dgm:cxn modelId="{3F8E432C-06C8-4E15-8966-6419A0B0AB87}" srcId="{2C2D4F4B-5A44-42D1-93C7-F90A637D0875}" destId="{E618A1CD-B490-4FEA-8327-A8BAD72FF77A}" srcOrd="3" destOrd="0" parTransId="{1F13EC5B-115E-41CC-8128-117A42BE8DC6}" sibTransId="{E4FB5A1B-DE3F-46F0-893D-4EB9364D0304}"/>
    <dgm:cxn modelId="{5C77C5D3-FF81-4530-A5D0-37007BA4773F}" srcId="{2C2D4F4B-5A44-42D1-93C7-F90A637D0875}" destId="{98A66221-D8CC-4775-824D-775062CC8B7D}" srcOrd="2" destOrd="0" parTransId="{50497907-D7AC-41D3-A584-DC118CFFFB80}" sibTransId="{69E57E13-857A-4E9E-B1B7-2C01D5D77D6C}"/>
    <dgm:cxn modelId="{8B3A0678-7CAE-488C-AFA4-23C0730D3261}" type="presOf" srcId="{98A66221-D8CC-4775-824D-775062CC8B7D}" destId="{E07DC033-6DE9-4B8B-AD53-FA9B5D9FCD9C}" srcOrd="0" destOrd="0" presId="urn:microsoft.com/office/officeart/2005/8/layout/vList2"/>
    <dgm:cxn modelId="{9789DDFD-FB24-4AD6-BEFC-F1713B19D6C0}" type="presParOf" srcId="{6BCD2132-8625-49E1-9A96-92E13A61C12D}" destId="{B30BA8BD-D9C9-4A2E-91A3-D0692D6F204A}" srcOrd="0" destOrd="0" presId="urn:microsoft.com/office/officeart/2005/8/layout/vList2"/>
    <dgm:cxn modelId="{9D74E6F0-25C8-448D-BA76-FBDB44406EF4}" type="presParOf" srcId="{6BCD2132-8625-49E1-9A96-92E13A61C12D}" destId="{460268A5-863A-4B75-9DE4-0DFFE2B5C2D7}" srcOrd="1" destOrd="0" presId="urn:microsoft.com/office/officeart/2005/8/layout/vList2"/>
    <dgm:cxn modelId="{56ABE177-C444-4C0E-981F-C38B0FD8D9C5}" type="presParOf" srcId="{6BCD2132-8625-49E1-9A96-92E13A61C12D}" destId="{C551B433-780A-44DF-BCF3-0F8764FB2835}" srcOrd="2" destOrd="0" presId="urn:microsoft.com/office/officeart/2005/8/layout/vList2"/>
    <dgm:cxn modelId="{C3944E47-93C5-48FA-BDFF-1DDB8ADCA4BC}" type="presParOf" srcId="{6BCD2132-8625-49E1-9A96-92E13A61C12D}" destId="{B597547D-102E-4DAC-85CD-ED0AEB5E0095}" srcOrd="3" destOrd="0" presId="urn:microsoft.com/office/officeart/2005/8/layout/vList2"/>
    <dgm:cxn modelId="{4C0964DE-8CE0-4A3F-B5AB-61A3F4235BBC}" type="presParOf" srcId="{6BCD2132-8625-49E1-9A96-92E13A61C12D}" destId="{E07DC033-6DE9-4B8B-AD53-FA9B5D9FCD9C}" srcOrd="4" destOrd="0" presId="urn:microsoft.com/office/officeart/2005/8/layout/vList2"/>
    <dgm:cxn modelId="{D84A7A69-9203-48B2-8E7A-2DFC81D56B0E}" type="presParOf" srcId="{6BCD2132-8625-49E1-9A96-92E13A61C12D}" destId="{A24FA408-E154-41CB-A194-7F3254FEA338}" srcOrd="5" destOrd="0" presId="urn:microsoft.com/office/officeart/2005/8/layout/vList2"/>
    <dgm:cxn modelId="{CA10A3BC-26C0-467B-B3DB-2256660A85AB}" type="presParOf" srcId="{6BCD2132-8625-49E1-9A96-92E13A61C12D}" destId="{5E91B5BB-3175-465C-8BB9-BB754D0E778B}" srcOrd="6" destOrd="0" presId="urn:microsoft.com/office/officeart/2005/8/layout/vList2"/>
    <dgm:cxn modelId="{4A618001-C508-4D15-B0D9-388C1E4345D6}" type="presParOf" srcId="{6BCD2132-8625-49E1-9A96-92E13A61C12D}" destId="{898C9131-A394-4244-826E-962E4C53AB2A}" srcOrd="7" destOrd="0" presId="urn:microsoft.com/office/officeart/2005/8/layout/vList2"/>
    <dgm:cxn modelId="{5C2951C9-170B-4DB7-B202-0975161F484E}" type="presParOf" srcId="{6BCD2132-8625-49E1-9A96-92E13A61C12D}" destId="{24343CA7-AE19-47A5-8D40-262F37A53882}" srcOrd="8" destOrd="0" presId="urn:microsoft.com/office/officeart/2005/8/layout/vList2"/>
    <dgm:cxn modelId="{DE22721C-C386-4453-B534-0D52B82CD18B}" type="presParOf" srcId="{6BCD2132-8625-49E1-9A96-92E13A61C12D}" destId="{FE28349F-FCE4-4867-A62A-1805683D02D8}" srcOrd="9" destOrd="0" presId="urn:microsoft.com/office/officeart/2005/8/layout/vList2"/>
    <dgm:cxn modelId="{E86AC5A7-AA93-40A7-9D4D-FE79146D7D5C}" type="presParOf" srcId="{6BCD2132-8625-49E1-9A96-92E13A61C12D}" destId="{5F367216-02E4-4078-93A2-1AAE42C089E9}" srcOrd="10" destOrd="0" presId="urn:microsoft.com/office/officeart/2005/8/layout/vList2"/>
    <dgm:cxn modelId="{DFEB2FE2-A82F-4984-A1B8-98294FCF0006}" type="presParOf" srcId="{6BCD2132-8625-49E1-9A96-92E13A61C12D}" destId="{49E2BCE9-396B-47DD-A0F4-D3EE7CD84213}" srcOrd="11" destOrd="0" presId="urn:microsoft.com/office/officeart/2005/8/layout/vList2"/>
    <dgm:cxn modelId="{DD3FA0D2-077D-4619-8137-7A3C146EA204}" type="presParOf" srcId="{6BCD2132-8625-49E1-9A96-92E13A61C12D}" destId="{CBB1EC93-9A94-48B2-A5EC-460837F46F34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26CEB2D-A06A-492B-9CF2-80754B2423A6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A2BC9FF-66B8-460E-A912-2BC7D1391EE3}">
      <dgm:prSet/>
      <dgm:spPr/>
      <dgm:t>
        <a:bodyPr/>
        <a:lstStyle/>
        <a:p>
          <a:pPr rtl="0"/>
          <a:r>
            <a:rPr lang="ru-RU" dirty="0" smtClean="0">
              <a:solidFill>
                <a:srgbClr val="C00000"/>
              </a:solidFill>
              <a:effectLst/>
            </a:rPr>
            <a:t>Разработка и (или) согласование   проектов МПА Администрации города (по вопросам, входящим в компетенцию учреждения), локальных нормативных актов, внесение изменений в учредительные документы, разработка проектов договоров, контрактов, соглашений и пр. документов</a:t>
          </a:r>
          <a:endParaRPr lang="ru-RU" dirty="0">
            <a:solidFill>
              <a:srgbClr val="C00000"/>
            </a:solidFill>
            <a:effectLst/>
          </a:endParaRPr>
        </a:p>
      </dgm:t>
    </dgm:pt>
    <dgm:pt modelId="{F17DE2A8-F2D1-4CB7-A787-AF6DB282B599}" type="parTrans" cxnId="{C4E77543-51A0-449A-8738-9FFA31E7E7F3}">
      <dgm:prSet/>
      <dgm:spPr/>
      <dgm:t>
        <a:bodyPr/>
        <a:lstStyle/>
        <a:p>
          <a:endParaRPr lang="ru-RU"/>
        </a:p>
      </dgm:t>
    </dgm:pt>
    <dgm:pt modelId="{25A7E986-D73D-49E9-A109-9D939E50B2DE}" type="sibTrans" cxnId="{C4E77543-51A0-449A-8738-9FFA31E7E7F3}">
      <dgm:prSet/>
      <dgm:spPr/>
      <dgm:t>
        <a:bodyPr/>
        <a:lstStyle/>
        <a:p>
          <a:endParaRPr lang="ru-RU"/>
        </a:p>
      </dgm:t>
    </dgm:pt>
    <dgm:pt modelId="{B54F4A82-EAEA-4FEE-A354-650B1304D784}">
      <dgm:prSet/>
      <dgm:spPr/>
      <dgm:t>
        <a:bodyPr/>
        <a:lstStyle/>
        <a:p>
          <a:pPr algn="just" rtl="0"/>
          <a:r>
            <a:rPr lang="ru-RU" dirty="0" smtClean="0">
              <a:solidFill>
                <a:srgbClr val="C00000"/>
              </a:solidFill>
              <a:effectLst/>
            </a:rPr>
            <a:t>Правовая экспертиза документов, подготовленных структурными подразделениями учреждения (организационно-распорядительной, кадровой, договорной и проч. документации)</a:t>
          </a:r>
          <a:endParaRPr lang="ru-RU" dirty="0">
            <a:solidFill>
              <a:srgbClr val="C00000"/>
            </a:solidFill>
            <a:effectLst/>
          </a:endParaRPr>
        </a:p>
      </dgm:t>
    </dgm:pt>
    <dgm:pt modelId="{DD50DDF3-1E17-4DEE-9C0D-A264E66B1193}" type="parTrans" cxnId="{76CEAB74-B501-4B65-B27D-EEB96CE349B8}">
      <dgm:prSet/>
      <dgm:spPr/>
      <dgm:t>
        <a:bodyPr/>
        <a:lstStyle/>
        <a:p>
          <a:endParaRPr lang="ru-RU"/>
        </a:p>
      </dgm:t>
    </dgm:pt>
    <dgm:pt modelId="{A8262957-5ABF-4DB8-B82C-C83B9F795A37}" type="sibTrans" cxnId="{76CEAB74-B501-4B65-B27D-EEB96CE349B8}">
      <dgm:prSet/>
      <dgm:spPr/>
      <dgm:t>
        <a:bodyPr/>
        <a:lstStyle/>
        <a:p>
          <a:endParaRPr lang="ru-RU"/>
        </a:p>
      </dgm:t>
    </dgm:pt>
    <dgm:pt modelId="{981ADBC4-36D1-4190-9F89-802A44BFEFBC}">
      <dgm:prSet/>
      <dgm:spPr/>
      <dgm:t>
        <a:bodyPr/>
        <a:lstStyle/>
        <a:p>
          <a:pPr rtl="0"/>
          <a:r>
            <a:rPr lang="ru-RU" dirty="0" smtClean="0">
              <a:solidFill>
                <a:srgbClr val="C00000"/>
              </a:solidFill>
              <a:effectLst/>
            </a:rPr>
            <a:t>Исполнительное производство, участие в переговорах с контрагентами </a:t>
          </a:r>
          <a:endParaRPr lang="ru-RU" dirty="0">
            <a:solidFill>
              <a:srgbClr val="C00000"/>
            </a:solidFill>
            <a:effectLst/>
          </a:endParaRPr>
        </a:p>
      </dgm:t>
    </dgm:pt>
    <dgm:pt modelId="{23409FFA-D0B3-4794-9B43-80FBD8373018}" type="sibTrans" cxnId="{BA9CB5BE-D262-48D7-A945-111F19E8D116}">
      <dgm:prSet/>
      <dgm:spPr/>
      <dgm:t>
        <a:bodyPr/>
        <a:lstStyle/>
        <a:p>
          <a:endParaRPr lang="ru-RU"/>
        </a:p>
      </dgm:t>
    </dgm:pt>
    <dgm:pt modelId="{933FFBEA-6224-4EAB-974A-2BCF6EB00E63}" type="parTrans" cxnId="{BA9CB5BE-D262-48D7-A945-111F19E8D116}">
      <dgm:prSet/>
      <dgm:spPr/>
      <dgm:t>
        <a:bodyPr/>
        <a:lstStyle/>
        <a:p>
          <a:endParaRPr lang="ru-RU"/>
        </a:p>
      </dgm:t>
    </dgm:pt>
    <dgm:pt modelId="{D0CEE3D0-6C14-4EE1-863A-F7117F668AC5}">
      <dgm:prSet/>
      <dgm:spPr/>
      <dgm:t>
        <a:bodyPr/>
        <a:lstStyle/>
        <a:p>
          <a:pPr algn="just" rtl="0"/>
          <a:r>
            <a:rPr lang="ru-RU" dirty="0" smtClean="0">
              <a:solidFill>
                <a:srgbClr val="C00000"/>
              </a:solidFill>
              <a:effectLst/>
            </a:rPr>
            <a:t>Претензионная и исковая работа, представительство интересов учреждения в судах, в ФАС России,  в органах местного самоуправления, и иных органах и организациях при рассмотрении правовых вопросов</a:t>
          </a:r>
          <a:endParaRPr lang="ru-RU" dirty="0">
            <a:solidFill>
              <a:srgbClr val="C00000"/>
            </a:solidFill>
            <a:effectLst/>
          </a:endParaRPr>
        </a:p>
      </dgm:t>
    </dgm:pt>
    <dgm:pt modelId="{A6E6C9EB-76AF-411D-B6F1-A3E4FAB7F59B}" type="sibTrans" cxnId="{42C518B8-9819-435C-BFAE-1FCF0383365A}">
      <dgm:prSet/>
      <dgm:spPr/>
      <dgm:t>
        <a:bodyPr/>
        <a:lstStyle/>
        <a:p>
          <a:endParaRPr lang="ru-RU"/>
        </a:p>
      </dgm:t>
    </dgm:pt>
    <dgm:pt modelId="{0BF8445E-A760-4C0C-BE00-8531A8E5CE44}" type="parTrans" cxnId="{42C518B8-9819-435C-BFAE-1FCF0383365A}">
      <dgm:prSet/>
      <dgm:spPr/>
      <dgm:t>
        <a:bodyPr/>
        <a:lstStyle/>
        <a:p>
          <a:endParaRPr lang="ru-RU"/>
        </a:p>
      </dgm:t>
    </dgm:pt>
    <dgm:pt modelId="{ECEE63B9-8EFF-407E-ACDF-640A8950E5CF}">
      <dgm:prSet/>
      <dgm:spPr/>
      <dgm:t>
        <a:bodyPr/>
        <a:lstStyle/>
        <a:p>
          <a:r>
            <a:rPr lang="ru-RU" dirty="0" smtClean="0">
              <a:solidFill>
                <a:srgbClr val="C00000"/>
              </a:solidFill>
            </a:rPr>
            <a:t>Подготовка запрашиваемой  документации разъяснений в рамках проводимых контролирующими органами проверок</a:t>
          </a:r>
          <a:endParaRPr lang="ru-RU" dirty="0">
            <a:solidFill>
              <a:srgbClr val="C00000"/>
            </a:solidFill>
          </a:endParaRPr>
        </a:p>
      </dgm:t>
    </dgm:pt>
    <dgm:pt modelId="{B2C9FD3A-848B-4A39-B2A9-F298385237C1}" type="parTrans" cxnId="{D40A940F-CBA4-42C6-9225-434EBA6838C7}">
      <dgm:prSet/>
      <dgm:spPr/>
      <dgm:t>
        <a:bodyPr/>
        <a:lstStyle/>
        <a:p>
          <a:endParaRPr lang="ru-RU"/>
        </a:p>
      </dgm:t>
    </dgm:pt>
    <dgm:pt modelId="{B8DC5359-B532-4B05-B348-827C0CE974E6}" type="sibTrans" cxnId="{D40A940F-CBA4-42C6-9225-434EBA6838C7}">
      <dgm:prSet/>
      <dgm:spPr/>
      <dgm:t>
        <a:bodyPr/>
        <a:lstStyle/>
        <a:p>
          <a:endParaRPr lang="ru-RU"/>
        </a:p>
      </dgm:t>
    </dgm:pt>
    <dgm:pt modelId="{5C438336-2672-46F3-B826-A33AAF5FA490}" type="pres">
      <dgm:prSet presAssocID="{126CEB2D-A06A-492B-9CF2-80754B2423A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7465E96-5501-4EEF-9801-37CBDE31EB2B}" type="pres">
      <dgm:prSet presAssocID="{D0CEE3D0-6C14-4EE1-863A-F7117F668AC5}" presName="parentText" presStyleLbl="node1" presStyleIdx="0" presStyleCnt="5" custLinFactY="-51" custLinFactNeighborX="-199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96DF3A-6A54-447B-BA0A-56732139022D}" type="pres">
      <dgm:prSet presAssocID="{A6E6C9EB-76AF-411D-B6F1-A3E4FAB7F59B}" presName="spacer" presStyleCnt="0"/>
      <dgm:spPr/>
      <dgm:t>
        <a:bodyPr/>
        <a:lstStyle/>
        <a:p>
          <a:endParaRPr lang="ru-RU"/>
        </a:p>
      </dgm:t>
    </dgm:pt>
    <dgm:pt modelId="{60B77CAB-CD23-4DE7-A40E-9B4EC9D5EAEE}" type="pres">
      <dgm:prSet presAssocID="{981ADBC4-36D1-4190-9F89-802A44BFEFBC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BC26DA-071A-4520-9FDE-B605BDBB3038}" type="pres">
      <dgm:prSet presAssocID="{23409FFA-D0B3-4794-9B43-80FBD8373018}" presName="spacer" presStyleCnt="0"/>
      <dgm:spPr/>
      <dgm:t>
        <a:bodyPr/>
        <a:lstStyle/>
        <a:p>
          <a:endParaRPr lang="ru-RU"/>
        </a:p>
      </dgm:t>
    </dgm:pt>
    <dgm:pt modelId="{D6EA9A73-C82C-4C2E-931E-B9F1BC79B21D}" type="pres">
      <dgm:prSet presAssocID="{2A2BC9FF-66B8-460E-A912-2BC7D1391EE3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4E6C4C-DF41-4009-8203-66717D86040E}" type="pres">
      <dgm:prSet presAssocID="{25A7E986-D73D-49E9-A109-9D939E50B2DE}" presName="spacer" presStyleCnt="0"/>
      <dgm:spPr/>
      <dgm:t>
        <a:bodyPr/>
        <a:lstStyle/>
        <a:p>
          <a:endParaRPr lang="ru-RU"/>
        </a:p>
      </dgm:t>
    </dgm:pt>
    <dgm:pt modelId="{1DCD8572-4533-4437-97D4-065F8779766F}" type="pres">
      <dgm:prSet presAssocID="{B54F4A82-EAEA-4FEE-A354-650B1304D784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39198A-F91E-42A8-8772-DA476B5D8567}" type="pres">
      <dgm:prSet presAssocID="{A8262957-5ABF-4DB8-B82C-C83B9F795A37}" presName="spacer" presStyleCnt="0"/>
      <dgm:spPr/>
    </dgm:pt>
    <dgm:pt modelId="{A64AB161-3376-4A81-B80D-E2EFF68A1209}" type="pres">
      <dgm:prSet presAssocID="{ECEE63B9-8EFF-407E-ACDF-640A8950E5CF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57EFE0-39FD-4255-AAB4-D5B577167DE6}" type="presOf" srcId="{ECEE63B9-8EFF-407E-ACDF-640A8950E5CF}" destId="{A64AB161-3376-4A81-B80D-E2EFF68A1209}" srcOrd="0" destOrd="0" presId="urn:microsoft.com/office/officeart/2005/8/layout/vList2"/>
    <dgm:cxn modelId="{C4E77543-51A0-449A-8738-9FFA31E7E7F3}" srcId="{126CEB2D-A06A-492B-9CF2-80754B2423A6}" destId="{2A2BC9FF-66B8-460E-A912-2BC7D1391EE3}" srcOrd="2" destOrd="0" parTransId="{F17DE2A8-F2D1-4CB7-A787-AF6DB282B599}" sibTransId="{25A7E986-D73D-49E9-A109-9D939E50B2DE}"/>
    <dgm:cxn modelId="{1D2CC8F9-28A0-4DF0-B5B8-D918B9E0384B}" type="presOf" srcId="{B54F4A82-EAEA-4FEE-A354-650B1304D784}" destId="{1DCD8572-4533-4437-97D4-065F8779766F}" srcOrd="0" destOrd="0" presId="urn:microsoft.com/office/officeart/2005/8/layout/vList2"/>
    <dgm:cxn modelId="{42C518B8-9819-435C-BFAE-1FCF0383365A}" srcId="{126CEB2D-A06A-492B-9CF2-80754B2423A6}" destId="{D0CEE3D0-6C14-4EE1-863A-F7117F668AC5}" srcOrd="0" destOrd="0" parTransId="{0BF8445E-A760-4C0C-BE00-8531A8E5CE44}" sibTransId="{A6E6C9EB-76AF-411D-B6F1-A3E4FAB7F59B}"/>
    <dgm:cxn modelId="{14558059-185E-451E-9036-0BD892AAF112}" type="presOf" srcId="{2A2BC9FF-66B8-460E-A912-2BC7D1391EE3}" destId="{D6EA9A73-C82C-4C2E-931E-B9F1BC79B21D}" srcOrd="0" destOrd="0" presId="urn:microsoft.com/office/officeart/2005/8/layout/vList2"/>
    <dgm:cxn modelId="{B7563881-F2CB-41F7-9298-2E267E7DFD01}" type="presOf" srcId="{D0CEE3D0-6C14-4EE1-863A-F7117F668AC5}" destId="{A7465E96-5501-4EEF-9801-37CBDE31EB2B}" srcOrd="0" destOrd="0" presId="urn:microsoft.com/office/officeart/2005/8/layout/vList2"/>
    <dgm:cxn modelId="{B3708573-22AA-4BEA-B3E5-B260A50CD937}" type="presOf" srcId="{981ADBC4-36D1-4190-9F89-802A44BFEFBC}" destId="{60B77CAB-CD23-4DE7-A40E-9B4EC9D5EAEE}" srcOrd="0" destOrd="0" presId="urn:microsoft.com/office/officeart/2005/8/layout/vList2"/>
    <dgm:cxn modelId="{7C02AAEF-364D-4C9D-8E6C-369E600CA75C}" type="presOf" srcId="{126CEB2D-A06A-492B-9CF2-80754B2423A6}" destId="{5C438336-2672-46F3-B826-A33AAF5FA490}" srcOrd="0" destOrd="0" presId="urn:microsoft.com/office/officeart/2005/8/layout/vList2"/>
    <dgm:cxn modelId="{BA9CB5BE-D262-48D7-A945-111F19E8D116}" srcId="{126CEB2D-A06A-492B-9CF2-80754B2423A6}" destId="{981ADBC4-36D1-4190-9F89-802A44BFEFBC}" srcOrd="1" destOrd="0" parTransId="{933FFBEA-6224-4EAB-974A-2BCF6EB00E63}" sibTransId="{23409FFA-D0B3-4794-9B43-80FBD8373018}"/>
    <dgm:cxn modelId="{76CEAB74-B501-4B65-B27D-EEB96CE349B8}" srcId="{126CEB2D-A06A-492B-9CF2-80754B2423A6}" destId="{B54F4A82-EAEA-4FEE-A354-650B1304D784}" srcOrd="3" destOrd="0" parTransId="{DD50DDF3-1E17-4DEE-9C0D-A264E66B1193}" sibTransId="{A8262957-5ABF-4DB8-B82C-C83B9F795A37}"/>
    <dgm:cxn modelId="{D40A940F-CBA4-42C6-9225-434EBA6838C7}" srcId="{126CEB2D-A06A-492B-9CF2-80754B2423A6}" destId="{ECEE63B9-8EFF-407E-ACDF-640A8950E5CF}" srcOrd="4" destOrd="0" parTransId="{B2C9FD3A-848B-4A39-B2A9-F298385237C1}" sibTransId="{B8DC5359-B532-4B05-B348-827C0CE974E6}"/>
    <dgm:cxn modelId="{1C7C13BD-0C38-4BB6-AD01-4A31EAD5A0E3}" type="presParOf" srcId="{5C438336-2672-46F3-B826-A33AAF5FA490}" destId="{A7465E96-5501-4EEF-9801-37CBDE31EB2B}" srcOrd="0" destOrd="0" presId="urn:microsoft.com/office/officeart/2005/8/layout/vList2"/>
    <dgm:cxn modelId="{98C870D1-F1FE-4535-91C1-FB8911C7B647}" type="presParOf" srcId="{5C438336-2672-46F3-B826-A33AAF5FA490}" destId="{6B96DF3A-6A54-447B-BA0A-56732139022D}" srcOrd="1" destOrd="0" presId="urn:microsoft.com/office/officeart/2005/8/layout/vList2"/>
    <dgm:cxn modelId="{E3FCA50A-083C-42B8-9BE6-C7A30908E610}" type="presParOf" srcId="{5C438336-2672-46F3-B826-A33AAF5FA490}" destId="{60B77CAB-CD23-4DE7-A40E-9B4EC9D5EAEE}" srcOrd="2" destOrd="0" presId="urn:microsoft.com/office/officeart/2005/8/layout/vList2"/>
    <dgm:cxn modelId="{D32E9C25-BC5E-4F2A-A679-BE472BDEECE9}" type="presParOf" srcId="{5C438336-2672-46F3-B826-A33AAF5FA490}" destId="{5BBC26DA-071A-4520-9FDE-B605BDBB3038}" srcOrd="3" destOrd="0" presId="urn:microsoft.com/office/officeart/2005/8/layout/vList2"/>
    <dgm:cxn modelId="{077AF7D9-B88C-41AD-B4BD-8878A487EF52}" type="presParOf" srcId="{5C438336-2672-46F3-B826-A33AAF5FA490}" destId="{D6EA9A73-C82C-4C2E-931E-B9F1BC79B21D}" srcOrd="4" destOrd="0" presId="urn:microsoft.com/office/officeart/2005/8/layout/vList2"/>
    <dgm:cxn modelId="{A03B9C00-BB30-4FF6-94EB-598CF483FA39}" type="presParOf" srcId="{5C438336-2672-46F3-B826-A33AAF5FA490}" destId="{804E6C4C-DF41-4009-8203-66717D86040E}" srcOrd="5" destOrd="0" presId="urn:microsoft.com/office/officeart/2005/8/layout/vList2"/>
    <dgm:cxn modelId="{F0960236-B645-47B5-815A-98F22EDBFC97}" type="presParOf" srcId="{5C438336-2672-46F3-B826-A33AAF5FA490}" destId="{1DCD8572-4533-4437-97D4-065F8779766F}" srcOrd="6" destOrd="0" presId="urn:microsoft.com/office/officeart/2005/8/layout/vList2"/>
    <dgm:cxn modelId="{35D064D7-2EAF-4E36-8FD3-D98673616EC4}" type="presParOf" srcId="{5C438336-2672-46F3-B826-A33AAF5FA490}" destId="{F339198A-F91E-42A8-8772-DA476B5D8567}" srcOrd="7" destOrd="0" presId="urn:microsoft.com/office/officeart/2005/8/layout/vList2"/>
    <dgm:cxn modelId="{65D66338-7489-4576-93C1-3E4F9660E3C6}" type="presParOf" srcId="{5C438336-2672-46F3-B826-A33AAF5FA490}" destId="{A64AB161-3376-4A81-B80D-E2EFF68A120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7FD9350-D934-4074-95D5-F70B36D7304E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9D8CAD6-7642-4005-92CA-93785A56F844}">
      <dgm:prSet phldrT="[Текст]" custT="1"/>
      <dgm:spPr/>
      <dgm:t>
        <a:bodyPr/>
        <a:lstStyle/>
        <a:p>
          <a:pPr algn="just"/>
          <a:r>
            <a:rPr lang="ru-RU" sz="1600" b="1" dirty="0" smtClean="0">
              <a:solidFill>
                <a:srgbClr val="FF0000"/>
              </a:solidFill>
            </a:rPr>
            <a:t>Разработка и внедрение нормативных и методических документов по документационному обеспечению управления,  бланков, шаблонов документов</a:t>
          </a:r>
          <a:endParaRPr lang="ru-RU" sz="1600" b="1" dirty="0">
            <a:solidFill>
              <a:srgbClr val="FF0000"/>
            </a:solidFill>
          </a:endParaRPr>
        </a:p>
      </dgm:t>
    </dgm:pt>
    <dgm:pt modelId="{787DC732-68BB-4B5C-866B-4F7EE3B0B7C8}" type="parTrans" cxnId="{F763C6D8-0875-44EA-8561-FA8A02AF5699}">
      <dgm:prSet/>
      <dgm:spPr/>
      <dgm:t>
        <a:bodyPr/>
        <a:lstStyle/>
        <a:p>
          <a:endParaRPr lang="ru-RU"/>
        </a:p>
      </dgm:t>
    </dgm:pt>
    <dgm:pt modelId="{3B4B199B-6C7F-4AAB-B9AA-D7378DF04C42}" type="sibTrans" cxnId="{F763C6D8-0875-44EA-8561-FA8A02AF5699}">
      <dgm:prSet/>
      <dgm:spPr/>
      <dgm:t>
        <a:bodyPr/>
        <a:lstStyle/>
        <a:p>
          <a:endParaRPr lang="ru-RU"/>
        </a:p>
      </dgm:t>
    </dgm:pt>
    <dgm:pt modelId="{B3D36EC7-261F-4CFB-B72E-1B966EC9C3B3}">
      <dgm:prSet phldrT="[Текст]" custT="1"/>
      <dgm:spPr/>
      <dgm:t>
        <a:bodyPr/>
        <a:lstStyle/>
        <a:p>
          <a:pPr algn="just"/>
          <a:r>
            <a:rPr lang="ru-RU" sz="1600" dirty="0" smtClean="0">
              <a:solidFill>
                <a:srgbClr val="FF0000"/>
              </a:solidFill>
            </a:rPr>
            <a:t>Проверка  оформления и содержательной части документов, представляемых на подпись руководству, соблюдение установленной процедуры согласования и утверждения,  установление единого порядка прохождения документов (документооборота)</a:t>
          </a:r>
          <a:endParaRPr lang="ru-RU" sz="1600" dirty="0">
            <a:solidFill>
              <a:srgbClr val="FF0000"/>
            </a:solidFill>
          </a:endParaRPr>
        </a:p>
      </dgm:t>
    </dgm:pt>
    <dgm:pt modelId="{02F124D7-5C83-4800-B2BF-FB78EB216966}" type="parTrans" cxnId="{FC43C551-98E1-4BE4-A77A-2BD8A01277A1}">
      <dgm:prSet/>
      <dgm:spPr/>
      <dgm:t>
        <a:bodyPr/>
        <a:lstStyle/>
        <a:p>
          <a:endParaRPr lang="ru-RU"/>
        </a:p>
      </dgm:t>
    </dgm:pt>
    <dgm:pt modelId="{F674A47E-277C-4876-B4FB-DCDBACE23813}" type="sibTrans" cxnId="{FC43C551-98E1-4BE4-A77A-2BD8A01277A1}">
      <dgm:prSet/>
      <dgm:spPr/>
      <dgm:t>
        <a:bodyPr/>
        <a:lstStyle/>
        <a:p>
          <a:endParaRPr lang="ru-RU"/>
        </a:p>
      </dgm:t>
    </dgm:pt>
    <dgm:pt modelId="{7E93D9B4-632C-471B-A74D-418F696C06C0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FF0000"/>
              </a:solidFill>
            </a:rPr>
            <a:t>Обеспечение работы приемной руководителя</a:t>
          </a:r>
          <a:endParaRPr lang="ru-RU" sz="1800" dirty="0">
            <a:solidFill>
              <a:srgbClr val="FF0000"/>
            </a:solidFill>
          </a:endParaRPr>
        </a:p>
      </dgm:t>
    </dgm:pt>
    <dgm:pt modelId="{ECEC0D56-4872-47DF-B038-73762FAB1D39}" type="parTrans" cxnId="{BDBEA2A6-8C14-496D-A2E1-7DD8AEC17C57}">
      <dgm:prSet/>
      <dgm:spPr/>
      <dgm:t>
        <a:bodyPr/>
        <a:lstStyle/>
        <a:p>
          <a:endParaRPr lang="ru-RU"/>
        </a:p>
      </dgm:t>
    </dgm:pt>
    <dgm:pt modelId="{649A90B0-591E-4FE3-8472-6A2FBA3277A2}" type="sibTrans" cxnId="{BDBEA2A6-8C14-496D-A2E1-7DD8AEC17C57}">
      <dgm:prSet/>
      <dgm:spPr/>
      <dgm:t>
        <a:bodyPr/>
        <a:lstStyle/>
        <a:p>
          <a:endParaRPr lang="ru-RU"/>
        </a:p>
      </dgm:t>
    </dgm:pt>
    <dgm:pt modelId="{0CC369B8-8045-4A04-BF58-A8EB2C59628C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FF0000"/>
              </a:solidFill>
            </a:rPr>
            <a:t>Ведение сводной номенклатуры дел Учреждения, обеспечение хранения дел и оперативного использования документной информации; организация работы архива</a:t>
          </a:r>
          <a:endParaRPr lang="ru-RU" sz="1800" dirty="0">
            <a:solidFill>
              <a:srgbClr val="FF0000"/>
            </a:solidFill>
          </a:endParaRPr>
        </a:p>
      </dgm:t>
    </dgm:pt>
    <dgm:pt modelId="{F8E73D3F-63B8-4586-97B3-049D642F4EF3}" type="parTrans" cxnId="{DBEFF21D-8D98-466A-B53B-D6A6F106C166}">
      <dgm:prSet/>
      <dgm:spPr/>
      <dgm:t>
        <a:bodyPr/>
        <a:lstStyle/>
        <a:p>
          <a:endParaRPr lang="ru-RU"/>
        </a:p>
      </dgm:t>
    </dgm:pt>
    <dgm:pt modelId="{64AFF7ED-2D83-4C39-AA53-7BC76C726F75}" type="sibTrans" cxnId="{DBEFF21D-8D98-466A-B53B-D6A6F106C166}">
      <dgm:prSet/>
      <dgm:spPr/>
      <dgm:t>
        <a:bodyPr/>
        <a:lstStyle/>
        <a:p>
          <a:endParaRPr lang="ru-RU"/>
        </a:p>
      </dgm:t>
    </dgm:pt>
    <dgm:pt modelId="{3CA4F8BF-7DFA-4FD8-A17D-160706C451F4}">
      <dgm:prSet custT="1"/>
      <dgm:spPr/>
      <dgm:t>
        <a:bodyPr/>
        <a:lstStyle/>
        <a:p>
          <a:pPr algn="just"/>
          <a:r>
            <a:rPr lang="ru-RU" sz="1600" b="1" dirty="0" smtClean="0">
              <a:solidFill>
                <a:srgbClr val="FF0000"/>
              </a:solidFill>
            </a:rPr>
            <a:t>Осуществление экспедиционной обработки, регистрации документов и учетно-справочной работы по документам</a:t>
          </a:r>
          <a:endParaRPr lang="ru-RU" sz="1600" b="1" dirty="0">
            <a:solidFill>
              <a:srgbClr val="FF0000"/>
            </a:solidFill>
          </a:endParaRPr>
        </a:p>
      </dgm:t>
    </dgm:pt>
    <dgm:pt modelId="{21969AD1-924B-4F75-9322-16425C37230B}" type="parTrans" cxnId="{C3A4D6DE-AE37-42D8-B690-E5322A81FCD6}">
      <dgm:prSet/>
      <dgm:spPr/>
      <dgm:t>
        <a:bodyPr/>
        <a:lstStyle/>
        <a:p>
          <a:endParaRPr lang="ru-RU"/>
        </a:p>
      </dgm:t>
    </dgm:pt>
    <dgm:pt modelId="{1B8C136A-4033-4E60-A266-886806B87FEB}" type="sibTrans" cxnId="{C3A4D6DE-AE37-42D8-B690-E5322A81FCD6}">
      <dgm:prSet/>
      <dgm:spPr/>
      <dgm:t>
        <a:bodyPr/>
        <a:lstStyle/>
        <a:p>
          <a:endParaRPr lang="ru-RU"/>
        </a:p>
      </dgm:t>
    </dgm:pt>
    <dgm:pt modelId="{A7744A53-A9BF-4CD4-8FF0-AE04D6AC5E5A}">
      <dgm:prSet custT="1"/>
      <dgm:spPr/>
      <dgm:t>
        <a:bodyPr/>
        <a:lstStyle/>
        <a:p>
          <a:r>
            <a:rPr lang="ru-RU" sz="1600" b="1" dirty="0" smtClean="0">
              <a:solidFill>
                <a:srgbClr val="FF0000"/>
              </a:solidFill>
            </a:rPr>
            <a:t>Контроль исполнения документов, обобщение сведений о ходе и результатах исполнения документов, систематическое информирование руководства по этим вопросам</a:t>
          </a:r>
          <a:endParaRPr lang="ru-RU" sz="1600" b="1" dirty="0">
            <a:solidFill>
              <a:srgbClr val="FF0000"/>
            </a:solidFill>
          </a:endParaRPr>
        </a:p>
      </dgm:t>
    </dgm:pt>
    <dgm:pt modelId="{323E6307-B56F-49F4-B086-665EE4C261D0}" type="parTrans" cxnId="{9BEC08FB-D73B-48C9-A0BF-B0E9341036E6}">
      <dgm:prSet/>
      <dgm:spPr/>
      <dgm:t>
        <a:bodyPr/>
        <a:lstStyle/>
        <a:p>
          <a:endParaRPr lang="ru-RU"/>
        </a:p>
      </dgm:t>
    </dgm:pt>
    <dgm:pt modelId="{E6115B32-F9AE-440B-8705-7E885AF11C4C}" type="sibTrans" cxnId="{9BEC08FB-D73B-48C9-A0BF-B0E9341036E6}">
      <dgm:prSet/>
      <dgm:spPr/>
      <dgm:t>
        <a:bodyPr/>
        <a:lstStyle/>
        <a:p>
          <a:endParaRPr lang="ru-RU"/>
        </a:p>
      </dgm:t>
    </dgm:pt>
    <dgm:pt modelId="{0603FB50-0762-41F6-AF09-77F5C94E1291}" type="pres">
      <dgm:prSet presAssocID="{67FD9350-D934-4074-95D5-F70B36D7304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236049A-B62D-4C76-96BE-D579F2968F3F}" type="pres">
      <dgm:prSet presAssocID="{69D8CAD6-7642-4005-92CA-93785A56F844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9E0FD3-0426-477E-8485-C80F21408E4B}" type="pres">
      <dgm:prSet presAssocID="{3B4B199B-6C7F-4AAB-B9AA-D7378DF04C42}" presName="spacer" presStyleCnt="0"/>
      <dgm:spPr/>
    </dgm:pt>
    <dgm:pt modelId="{776FD2CD-BB0A-4D76-929B-A896268FA1DF}" type="pres">
      <dgm:prSet presAssocID="{3CA4F8BF-7DFA-4FD8-A17D-160706C451F4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75F628-410C-4729-9037-F319388A6B79}" type="pres">
      <dgm:prSet presAssocID="{1B8C136A-4033-4E60-A266-886806B87FEB}" presName="spacer" presStyleCnt="0"/>
      <dgm:spPr/>
    </dgm:pt>
    <dgm:pt modelId="{B34DF8E6-AB49-484A-B6AF-E90D98930DE5}" type="pres">
      <dgm:prSet presAssocID="{B3D36EC7-261F-4CFB-B72E-1B966EC9C3B3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B07558-AD67-4E58-BCE5-E7A79D8A2546}" type="pres">
      <dgm:prSet presAssocID="{F674A47E-277C-4876-B4FB-DCDBACE23813}" presName="spacer" presStyleCnt="0"/>
      <dgm:spPr/>
    </dgm:pt>
    <dgm:pt modelId="{87376B53-536E-4CC5-A3C4-DD23C9EAFF76}" type="pres">
      <dgm:prSet presAssocID="{A7744A53-A9BF-4CD4-8FF0-AE04D6AC5E5A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577E8A-7CAC-4012-B6FF-7E0E39617AE8}" type="pres">
      <dgm:prSet presAssocID="{E6115B32-F9AE-440B-8705-7E885AF11C4C}" presName="spacer" presStyleCnt="0"/>
      <dgm:spPr/>
    </dgm:pt>
    <dgm:pt modelId="{88707A45-8E4B-45DB-BBFD-D364A2E8870B}" type="pres">
      <dgm:prSet presAssocID="{7E93D9B4-632C-471B-A74D-418F696C06C0}" presName="parentText" presStyleLbl="node1" presStyleIdx="4" presStyleCnt="6" custLinFactNeighborX="866" custLinFactNeighborY="-1486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AFC8B3-044C-446F-8AD9-44F7024170BA}" type="pres">
      <dgm:prSet presAssocID="{649A90B0-591E-4FE3-8472-6A2FBA3277A2}" presName="spacer" presStyleCnt="0"/>
      <dgm:spPr/>
    </dgm:pt>
    <dgm:pt modelId="{A0A32037-0554-47E3-8F2B-075032D65117}" type="pres">
      <dgm:prSet presAssocID="{0CC369B8-8045-4A04-BF58-A8EB2C59628C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55A2A8-DE8B-44F9-8D0D-FBA4F59DB8B4}" type="presOf" srcId="{B3D36EC7-261F-4CFB-B72E-1B966EC9C3B3}" destId="{B34DF8E6-AB49-484A-B6AF-E90D98930DE5}" srcOrd="0" destOrd="0" presId="urn:microsoft.com/office/officeart/2005/8/layout/vList2"/>
    <dgm:cxn modelId="{9BEC08FB-D73B-48C9-A0BF-B0E9341036E6}" srcId="{67FD9350-D934-4074-95D5-F70B36D7304E}" destId="{A7744A53-A9BF-4CD4-8FF0-AE04D6AC5E5A}" srcOrd="3" destOrd="0" parTransId="{323E6307-B56F-49F4-B086-665EE4C261D0}" sibTransId="{E6115B32-F9AE-440B-8705-7E885AF11C4C}"/>
    <dgm:cxn modelId="{5F1A2A48-0D46-4199-952D-CF3070913C02}" type="presOf" srcId="{69D8CAD6-7642-4005-92CA-93785A56F844}" destId="{B236049A-B62D-4C76-96BE-D579F2968F3F}" srcOrd="0" destOrd="0" presId="urn:microsoft.com/office/officeart/2005/8/layout/vList2"/>
    <dgm:cxn modelId="{FC43C551-98E1-4BE4-A77A-2BD8A01277A1}" srcId="{67FD9350-D934-4074-95D5-F70B36D7304E}" destId="{B3D36EC7-261F-4CFB-B72E-1B966EC9C3B3}" srcOrd="2" destOrd="0" parTransId="{02F124D7-5C83-4800-B2BF-FB78EB216966}" sibTransId="{F674A47E-277C-4876-B4FB-DCDBACE23813}"/>
    <dgm:cxn modelId="{C3A4D6DE-AE37-42D8-B690-E5322A81FCD6}" srcId="{67FD9350-D934-4074-95D5-F70B36D7304E}" destId="{3CA4F8BF-7DFA-4FD8-A17D-160706C451F4}" srcOrd="1" destOrd="0" parTransId="{21969AD1-924B-4F75-9322-16425C37230B}" sibTransId="{1B8C136A-4033-4E60-A266-886806B87FEB}"/>
    <dgm:cxn modelId="{F763C6D8-0875-44EA-8561-FA8A02AF5699}" srcId="{67FD9350-D934-4074-95D5-F70B36D7304E}" destId="{69D8CAD6-7642-4005-92CA-93785A56F844}" srcOrd="0" destOrd="0" parTransId="{787DC732-68BB-4B5C-866B-4F7EE3B0B7C8}" sibTransId="{3B4B199B-6C7F-4AAB-B9AA-D7378DF04C42}"/>
    <dgm:cxn modelId="{BDBEA2A6-8C14-496D-A2E1-7DD8AEC17C57}" srcId="{67FD9350-D934-4074-95D5-F70B36D7304E}" destId="{7E93D9B4-632C-471B-A74D-418F696C06C0}" srcOrd="4" destOrd="0" parTransId="{ECEC0D56-4872-47DF-B038-73762FAB1D39}" sibTransId="{649A90B0-591E-4FE3-8472-6A2FBA3277A2}"/>
    <dgm:cxn modelId="{80E9D81E-BA56-40C2-8919-C2213BA999A4}" type="presOf" srcId="{3CA4F8BF-7DFA-4FD8-A17D-160706C451F4}" destId="{776FD2CD-BB0A-4D76-929B-A896268FA1DF}" srcOrd="0" destOrd="0" presId="urn:microsoft.com/office/officeart/2005/8/layout/vList2"/>
    <dgm:cxn modelId="{DBEFF21D-8D98-466A-B53B-D6A6F106C166}" srcId="{67FD9350-D934-4074-95D5-F70B36D7304E}" destId="{0CC369B8-8045-4A04-BF58-A8EB2C59628C}" srcOrd="5" destOrd="0" parTransId="{F8E73D3F-63B8-4586-97B3-049D642F4EF3}" sibTransId="{64AFF7ED-2D83-4C39-AA53-7BC76C726F75}"/>
    <dgm:cxn modelId="{6D7C8986-52B3-4061-A700-46103AF3024F}" type="presOf" srcId="{7E93D9B4-632C-471B-A74D-418F696C06C0}" destId="{88707A45-8E4B-45DB-BBFD-D364A2E8870B}" srcOrd="0" destOrd="0" presId="urn:microsoft.com/office/officeart/2005/8/layout/vList2"/>
    <dgm:cxn modelId="{CD31B395-8A43-46A2-91ED-C72D490A467C}" type="presOf" srcId="{67FD9350-D934-4074-95D5-F70B36D7304E}" destId="{0603FB50-0762-41F6-AF09-77F5C94E1291}" srcOrd="0" destOrd="0" presId="urn:microsoft.com/office/officeart/2005/8/layout/vList2"/>
    <dgm:cxn modelId="{B36451FB-464F-4357-9DF4-AD3C21F31A83}" type="presOf" srcId="{A7744A53-A9BF-4CD4-8FF0-AE04D6AC5E5A}" destId="{87376B53-536E-4CC5-A3C4-DD23C9EAFF76}" srcOrd="0" destOrd="0" presId="urn:microsoft.com/office/officeart/2005/8/layout/vList2"/>
    <dgm:cxn modelId="{D633336E-80C9-4CB1-A6DC-B8C6BC7B298C}" type="presOf" srcId="{0CC369B8-8045-4A04-BF58-A8EB2C59628C}" destId="{A0A32037-0554-47E3-8F2B-075032D65117}" srcOrd="0" destOrd="0" presId="urn:microsoft.com/office/officeart/2005/8/layout/vList2"/>
    <dgm:cxn modelId="{83A1DE6B-E922-46DA-98D9-4029065DDE04}" type="presParOf" srcId="{0603FB50-0762-41F6-AF09-77F5C94E1291}" destId="{B236049A-B62D-4C76-96BE-D579F2968F3F}" srcOrd="0" destOrd="0" presId="urn:microsoft.com/office/officeart/2005/8/layout/vList2"/>
    <dgm:cxn modelId="{F097AA2D-CA5B-4D65-BFE2-621A1712A205}" type="presParOf" srcId="{0603FB50-0762-41F6-AF09-77F5C94E1291}" destId="{6A9E0FD3-0426-477E-8485-C80F21408E4B}" srcOrd="1" destOrd="0" presId="urn:microsoft.com/office/officeart/2005/8/layout/vList2"/>
    <dgm:cxn modelId="{8E33E1F6-482C-48BF-B657-6EF66BB40772}" type="presParOf" srcId="{0603FB50-0762-41F6-AF09-77F5C94E1291}" destId="{776FD2CD-BB0A-4D76-929B-A896268FA1DF}" srcOrd="2" destOrd="0" presId="urn:microsoft.com/office/officeart/2005/8/layout/vList2"/>
    <dgm:cxn modelId="{12B85339-37EC-4F25-97DD-F40768A50EB8}" type="presParOf" srcId="{0603FB50-0762-41F6-AF09-77F5C94E1291}" destId="{A475F628-410C-4729-9037-F319388A6B79}" srcOrd="3" destOrd="0" presId="urn:microsoft.com/office/officeart/2005/8/layout/vList2"/>
    <dgm:cxn modelId="{AB9D3B97-A8AA-48F6-B61E-0A9B4E144AAF}" type="presParOf" srcId="{0603FB50-0762-41F6-AF09-77F5C94E1291}" destId="{B34DF8E6-AB49-484A-B6AF-E90D98930DE5}" srcOrd="4" destOrd="0" presId="urn:microsoft.com/office/officeart/2005/8/layout/vList2"/>
    <dgm:cxn modelId="{F73456CA-60F4-4B54-BD99-D4BECDD5E52E}" type="presParOf" srcId="{0603FB50-0762-41F6-AF09-77F5C94E1291}" destId="{2BB07558-AD67-4E58-BCE5-E7A79D8A2546}" srcOrd="5" destOrd="0" presId="urn:microsoft.com/office/officeart/2005/8/layout/vList2"/>
    <dgm:cxn modelId="{69DA0DEE-1BDF-4ADC-98A1-840D939C8BE0}" type="presParOf" srcId="{0603FB50-0762-41F6-AF09-77F5C94E1291}" destId="{87376B53-536E-4CC5-A3C4-DD23C9EAFF76}" srcOrd="6" destOrd="0" presId="urn:microsoft.com/office/officeart/2005/8/layout/vList2"/>
    <dgm:cxn modelId="{83966847-A038-4340-A955-E4EA744D192E}" type="presParOf" srcId="{0603FB50-0762-41F6-AF09-77F5C94E1291}" destId="{92577E8A-7CAC-4012-B6FF-7E0E39617AE8}" srcOrd="7" destOrd="0" presId="urn:microsoft.com/office/officeart/2005/8/layout/vList2"/>
    <dgm:cxn modelId="{E518955A-22EC-4442-A411-35F789E449AF}" type="presParOf" srcId="{0603FB50-0762-41F6-AF09-77F5C94E1291}" destId="{88707A45-8E4B-45DB-BBFD-D364A2E8870B}" srcOrd="8" destOrd="0" presId="urn:microsoft.com/office/officeart/2005/8/layout/vList2"/>
    <dgm:cxn modelId="{1E0DEF6A-3D8D-419B-9F97-A7F28BA5191F}" type="presParOf" srcId="{0603FB50-0762-41F6-AF09-77F5C94E1291}" destId="{06AFC8B3-044C-446F-8AD9-44F7024170BA}" srcOrd="9" destOrd="0" presId="urn:microsoft.com/office/officeart/2005/8/layout/vList2"/>
    <dgm:cxn modelId="{55D3698D-918F-4CD7-8A9C-EC5F0394E7A2}" type="presParOf" srcId="{0603FB50-0762-41F6-AF09-77F5C94E1291}" destId="{A0A32037-0554-47E3-8F2B-075032D65117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7657C7D-2B2F-4FF9-89DD-D8C919DF1D3A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61733C6-3411-48DE-90C7-D806688CBCBA}">
      <dgm:prSet custT="1"/>
      <dgm:spPr/>
      <dgm:t>
        <a:bodyPr/>
        <a:lstStyle/>
        <a:p>
          <a:pPr algn="just"/>
          <a:r>
            <a:rPr lang="ru-RU" sz="1600" dirty="0" smtClean="0">
              <a:solidFill>
                <a:srgbClr val="C00000"/>
              </a:solidFill>
            </a:rPr>
            <a:t>Подготовка оперативной информации по запросам организаций и контролирующих органов</a:t>
          </a:r>
          <a:endParaRPr lang="ru-RU" sz="1600" dirty="0">
            <a:solidFill>
              <a:srgbClr val="C00000"/>
            </a:solidFill>
          </a:endParaRPr>
        </a:p>
      </dgm:t>
    </dgm:pt>
    <dgm:pt modelId="{E8B54161-D3D6-41EE-8CF6-55017FEB2058}" type="sibTrans" cxnId="{D03481F7-0FA2-4BAF-BF89-8E2BE49A8DBF}">
      <dgm:prSet/>
      <dgm:spPr/>
      <dgm:t>
        <a:bodyPr/>
        <a:lstStyle/>
        <a:p>
          <a:endParaRPr lang="ru-RU"/>
        </a:p>
      </dgm:t>
    </dgm:pt>
    <dgm:pt modelId="{48E1298A-9F85-4B04-A384-389F2C750FC3}" type="parTrans" cxnId="{D03481F7-0FA2-4BAF-BF89-8E2BE49A8DBF}">
      <dgm:prSet/>
      <dgm:spPr/>
      <dgm:t>
        <a:bodyPr/>
        <a:lstStyle/>
        <a:p>
          <a:endParaRPr lang="ru-RU"/>
        </a:p>
      </dgm:t>
    </dgm:pt>
    <dgm:pt modelId="{2F069BAE-2D4F-4919-B9EB-314B742D77F9}">
      <dgm:prSet custT="1"/>
      <dgm:spPr/>
      <dgm:t>
        <a:bodyPr/>
        <a:lstStyle/>
        <a:p>
          <a:pPr algn="just"/>
          <a:r>
            <a:rPr lang="ru-RU" sz="1600" dirty="0" smtClean="0">
              <a:solidFill>
                <a:srgbClr val="C00000"/>
              </a:solidFill>
            </a:rPr>
            <a:t>Учет по всем показателям работы учреждения</a:t>
          </a:r>
          <a:endParaRPr lang="ru-RU" sz="1600" dirty="0">
            <a:solidFill>
              <a:srgbClr val="C00000"/>
            </a:solidFill>
          </a:endParaRPr>
        </a:p>
      </dgm:t>
    </dgm:pt>
    <dgm:pt modelId="{1D0DD9F4-E051-4A0A-B3BA-EA3A0B4B767A}" type="sibTrans" cxnId="{B4E07112-A90C-4CF9-9256-DE13B7462F88}">
      <dgm:prSet/>
      <dgm:spPr/>
      <dgm:t>
        <a:bodyPr/>
        <a:lstStyle/>
        <a:p>
          <a:endParaRPr lang="ru-RU"/>
        </a:p>
      </dgm:t>
    </dgm:pt>
    <dgm:pt modelId="{1FAB371B-771E-48A8-BB65-407ABB1A9308}" type="parTrans" cxnId="{B4E07112-A90C-4CF9-9256-DE13B7462F88}">
      <dgm:prSet/>
      <dgm:spPr/>
      <dgm:t>
        <a:bodyPr/>
        <a:lstStyle/>
        <a:p>
          <a:endParaRPr lang="ru-RU"/>
        </a:p>
      </dgm:t>
    </dgm:pt>
    <dgm:pt modelId="{3E5FFD68-ED93-4A3D-8534-A348FCCF286F}">
      <dgm:prSet custT="1"/>
      <dgm:spPr/>
      <dgm:t>
        <a:bodyPr/>
        <a:lstStyle/>
        <a:p>
          <a:pPr algn="just"/>
          <a:r>
            <a:rPr lang="ru-RU" sz="1600" dirty="0" smtClean="0">
              <a:solidFill>
                <a:srgbClr val="C00000"/>
              </a:solidFill>
            </a:rPr>
            <a:t>Формирование проектов бюджета</a:t>
          </a:r>
        </a:p>
      </dgm:t>
    </dgm:pt>
    <dgm:pt modelId="{2AA1A594-2FE6-4922-B4A8-8B5B51B962B9}" type="parTrans" cxnId="{FF94F371-75E9-43F5-9C94-A4078FF941BC}">
      <dgm:prSet/>
      <dgm:spPr/>
      <dgm:t>
        <a:bodyPr/>
        <a:lstStyle/>
        <a:p>
          <a:endParaRPr lang="ru-RU"/>
        </a:p>
      </dgm:t>
    </dgm:pt>
    <dgm:pt modelId="{D39DCD33-C8C1-4DBC-808C-B278A7C623FA}" type="sibTrans" cxnId="{FF94F371-75E9-43F5-9C94-A4078FF941BC}">
      <dgm:prSet/>
      <dgm:spPr/>
      <dgm:t>
        <a:bodyPr/>
        <a:lstStyle/>
        <a:p>
          <a:endParaRPr lang="ru-RU"/>
        </a:p>
      </dgm:t>
    </dgm:pt>
    <dgm:pt modelId="{074ABD67-BB82-49A9-8B55-C79EF25FA487}">
      <dgm:prSet custT="1"/>
      <dgm:spPr/>
      <dgm:t>
        <a:bodyPr/>
        <a:lstStyle/>
        <a:p>
          <a:pPr algn="just"/>
          <a:r>
            <a:rPr lang="ru-RU" sz="1600" dirty="0" smtClean="0">
              <a:solidFill>
                <a:srgbClr val="C00000"/>
              </a:solidFill>
            </a:rPr>
            <a:t>Анализ расходования средств и подготовка предложений по перераспределению</a:t>
          </a:r>
        </a:p>
      </dgm:t>
    </dgm:pt>
    <dgm:pt modelId="{EB00D233-092B-4F57-89CA-211AB93DD3BC}" type="parTrans" cxnId="{B0CCA0C7-D903-40AC-8179-3DD0AD33B7D1}">
      <dgm:prSet/>
      <dgm:spPr/>
      <dgm:t>
        <a:bodyPr/>
        <a:lstStyle/>
        <a:p>
          <a:endParaRPr lang="ru-RU"/>
        </a:p>
      </dgm:t>
    </dgm:pt>
    <dgm:pt modelId="{E77990DE-8592-4864-B2FE-FBBE0AA3BBF7}" type="sibTrans" cxnId="{B0CCA0C7-D903-40AC-8179-3DD0AD33B7D1}">
      <dgm:prSet/>
      <dgm:spPr/>
      <dgm:t>
        <a:bodyPr/>
        <a:lstStyle/>
        <a:p>
          <a:endParaRPr lang="ru-RU"/>
        </a:p>
      </dgm:t>
    </dgm:pt>
    <dgm:pt modelId="{1913928B-0524-4652-8189-96EF5B1E2CEF}">
      <dgm:prSet custT="1"/>
      <dgm:spPr/>
      <dgm:t>
        <a:bodyPr/>
        <a:lstStyle/>
        <a:p>
          <a:pPr algn="just"/>
          <a:r>
            <a:rPr lang="ru-RU" sz="1600" dirty="0" smtClean="0">
              <a:solidFill>
                <a:srgbClr val="C00000"/>
              </a:solidFill>
            </a:rPr>
            <a:t>Работа в подсистеме «АЦК –Планирование», формирование кассового плана в подсистеме «АЦК-Финансы»</a:t>
          </a:r>
        </a:p>
      </dgm:t>
    </dgm:pt>
    <dgm:pt modelId="{D6B07DB1-79A5-4EBF-8E89-11884DD55C60}" type="parTrans" cxnId="{3A9DAC0E-0DFB-46E0-8FFC-0D8F9C3A84F0}">
      <dgm:prSet/>
      <dgm:spPr/>
      <dgm:t>
        <a:bodyPr/>
        <a:lstStyle/>
        <a:p>
          <a:endParaRPr lang="ru-RU"/>
        </a:p>
      </dgm:t>
    </dgm:pt>
    <dgm:pt modelId="{BF98A2CA-16FA-44AA-9BAC-79EA98139D49}" type="sibTrans" cxnId="{3A9DAC0E-0DFB-46E0-8FFC-0D8F9C3A84F0}">
      <dgm:prSet/>
      <dgm:spPr/>
      <dgm:t>
        <a:bodyPr/>
        <a:lstStyle/>
        <a:p>
          <a:endParaRPr lang="ru-RU"/>
        </a:p>
      </dgm:t>
    </dgm:pt>
    <dgm:pt modelId="{AE4695BB-D2DE-4AE2-8AC3-002704DB0041}">
      <dgm:prSet custT="1"/>
      <dgm:spPr/>
      <dgm:t>
        <a:bodyPr/>
        <a:lstStyle/>
        <a:p>
          <a:pPr algn="just"/>
          <a:r>
            <a:rPr lang="ru-RU" sz="1600" dirty="0" smtClean="0">
              <a:solidFill>
                <a:srgbClr val="C00000"/>
              </a:solidFill>
            </a:rPr>
            <a:t>Учет выполненных объемов работ по объектам, учет по движению незавершенного строительства</a:t>
          </a:r>
        </a:p>
      </dgm:t>
    </dgm:pt>
    <dgm:pt modelId="{E2763750-A039-44A3-A622-DB2BA0DD53D9}" type="parTrans" cxnId="{63CF18A6-E275-4231-91B8-CFCD85587596}">
      <dgm:prSet/>
      <dgm:spPr/>
      <dgm:t>
        <a:bodyPr/>
        <a:lstStyle/>
        <a:p>
          <a:endParaRPr lang="ru-RU"/>
        </a:p>
      </dgm:t>
    </dgm:pt>
    <dgm:pt modelId="{788F78CA-35AF-4F16-B85C-4C8ED3541825}" type="sibTrans" cxnId="{63CF18A6-E275-4231-91B8-CFCD85587596}">
      <dgm:prSet/>
      <dgm:spPr/>
      <dgm:t>
        <a:bodyPr/>
        <a:lstStyle/>
        <a:p>
          <a:endParaRPr lang="ru-RU"/>
        </a:p>
      </dgm:t>
    </dgm:pt>
    <dgm:pt modelId="{D90C338F-CFBA-4BCC-B3C6-C5E35286655D}">
      <dgm:prSet custT="1"/>
      <dgm:spPr/>
      <dgm:t>
        <a:bodyPr/>
        <a:lstStyle/>
        <a:p>
          <a:pPr algn="just"/>
          <a:r>
            <a:rPr lang="ru-RU" sz="1600" dirty="0" smtClean="0">
              <a:solidFill>
                <a:srgbClr val="C00000"/>
              </a:solidFill>
            </a:rPr>
            <a:t>Формирование сведений на Официальном сайте bus.gov.ru, работа в программе АИС «Мониторинг ЮГРА»</a:t>
          </a:r>
        </a:p>
      </dgm:t>
    </dgm:pt>
    <dgm:pt modelId="{F0A9B41A-8236-47D9-9F1E-CA9E74ED7463}" type="parTrans" cxnId="{8917138D-A5D5-4F1C-AE1D-421FE32A2A14}">
      <dgm:prSet/>
      <dgm:spPr/>
      <dgm:t>
        <a:bodyPr/>
        <a:lstStyle/>
        <a:p>
          <a:endParaRPr lang="ru-RU"/>
        </a:p>
      </dgm:t>
    </dgm:pt>
    <dgm:pt modelId="{2996C7D6-35ED-49D6-B513-D69F3D39904A}" type="sibTrans" cxnId="{8917138D-A5D5-4F1C-AE1D-421FE32A2A14}">
      <dgm:prSet/>
      <dgm:spPr/>
      <dgm:t>
        <a:bodyPr/>
        <a:lstStyle/>
        <a:p>
          <a:endParaRPr lang="ru-RU"/>
        </a:p>
      </dgm:t>
    </dgm:pt>
    <dgm:pt modelId="{848EA303-231F-4F61-B8C7-40A97C71B672}">
      <dgm:prSet custT="1"/>
      <dgm:spPr/>
      <dgm:t>
        <a:bodyPr/>
        <a:lstStyle/>
        <a:p>
          <a:pPr algn="just"/>
          <a:r>
            <a:rPr lang="ru-RU" sz="1600" dirty="0" smtClean="0">
              <a:solidFill>
                <a:srgbClr val="C00000"/>
              </a:solidFill>
            </a:rPr>
            <a:t>Оперативный и статистический учет, составление и представление установленной отчетности</a:t>
          </a:r>
        </a:p>
      </dgm:t>
    </dgm:pt>
    <dgm:pt modelId="{8F13E8A0-05B9-4B75-8ED1-7E72B470467A}" type="parTrans" cxnId="{6AE14788-8C6E-47B8-9D41-458A9260934C}">
      <dgm:prSet/>
      <dgm:spPr/>
      <dgm:t>
        <a:bodyPr/>
        <a:lstStyle/>
        <a:p>
          <a:endParaRPr lang="ru-RU"/>
        </a:p>
      </dgm:t>
    </dgm:pt>
    <dgm:pt modelId="{A431B1E8-7BEE-4888-AF7A-B0EC23C1FCE6}" type="sibTrans" cxnId="{6AE14788-8C6E-47B8-9D41-458A9260934C}">
      <dgm:prSet/>
      <dgm:spPr/>
      <dgm:t>
        <a:bodyPr/>
        <a:lstStyle/>
        <a:p>
          <a:endParaRPr lang="ru-RU"/>
        </a:p>
      </dgm:t>
    </dgm:pt>
    <dgm:pt modelId="{6053525A-F995-4D1B-86C5-2DA5FE7D2D7B}">
      <dgm:prSet custT="1"/>
      <dgm:spPr/>
      <dgm:t>
        <a:bodyPr/>
        <a:lstStyle/>
        <a:p>
          <a:pPr algn="just"/>
          <a:r>
            <a:rPr lang="ru-RU" sz="1600" dirty="0" smtClean="0">
              <a:solidFill>
                <a:srgbClr val="C00000"/>
              </a:solidFill>
            </a:rPr>
            <a:t>Разработка нормативов затрат учреждения</a:t>
          </a:r>
        </a:p>
      </dgm:t>
    </dgm:pt>
    <dgm:pt modelId="{F6B82F3F-33B3-4134-B6DD-51248BF0ACAF}" type="parTrans" cxnId="{46168F1B-C3D7-4854-9903-600036DBC83D}">
      <dgm:prSet/>
      <dgm:spPr/>
      <dgm:t>
        <a:bodyPr/>
        <a:lstStyle/>
        <a:p>
          <a:endParaRPr lang="ru-RU"/>
        </a:p>
      </dgm:t>
    </dgm:pt>
    <dgm:pt modelId="{FCFCF93A-0377-493E-BAFB-72E5988CC12E}" type="sibTrans" cxnId="{46168F1B-C3D7-4854-9903-600036DBC83D}">
      <dgm:prSet/>
      <dgm:spPr/>
      <dgm:t>
        <a:bodyPr/>
        <a:lstStyle/>
        <a:p>
          <a:endParaRPr lang="ru-RU"/>
        </a:p>
      </dgm:t>
    </dgm:pt>
    <dgm:pt modelId="{48DFF5D5-2715-4FFC-853D-78BE16F4AA68}">
      <dgm:prSet custT="1"/>
      <dgm:spPr/>
      <dgm:t>
        <a:bodyPr/>
        <a:lstStyle/>
        <a:p>
          <a:pPr algn="just"/>
          <a:r>
            <a:rPr lang="ru-RU" sz="1600" dirty="0" smtClean="0">
              <a:solidFill>
                <a:srgbClr val="C00000"/>
              </a:solidFill>
            </a:rPr>
            <a:t>Подготовка справок по стоимости объектов, завершенных строительством  в разрезе затрат</a:t>
          </a:r>
        </a:p>
      </dgm:t>
    </dgm:pt>
    <dgm:pt modelId="{778EADE1-6301-4880-8EC0-065B4A1024A1}" type="parTrans" cxnId="{BE8BF0AE-97F6-4B0D-9DA1-9006F9374220}">
      <dgm:prSet/>
      <dgm:spPr/>
      <dgm:t>
        <a:bodyPr/>
        <a:lstStyle/>
        <a:p>
          <a:endParaRPr lang="ru-RU"/>
        </a:p>
      </dgm:t>
    </dgm:pt>
    <dgm:pt modelId="{650F0A8E-C72E-4281-B793-6DC3ACE4D971}" type="sibTrans" cxnId="{BE8BF0AE-97F6-4B0D-9DA1-9006F9374220}">
      <dgm:prSet/>
      <dgm:spPr/>
      <dgm:t>
        <a:bodyPr/>
        <a:lstStyle/>
        <a:p>
          <a:endParaRPr lang="ru-RU"/>
        </a:p>
      </dgm:t>
    </dgm:pt>
    <dgm:pt modelId="{8C2EF679-5F0C-4DB6-A69E-E9466C5070A8}">
      <dgm:prSet custT="1"/>
      <dgm:spPr/>
      <dgm:t>
        <a:bodyPr/>
        <a:lstStyle/>
        <a:p>
          <a:pPr algn="just"/>
          <a:r>
            <a:rPr lang="ru-RU" sz="1600" dirty="0" smtClean="0">
              <a:solidFill>
                <a:srgbClr val="C00000"/>
              </a:solidFill>
            </a:rPr>
            <a:t>Формирование заявок для включения объектов капитального строительства в инвестиционное предложение</a:t>
          </a:r>
        </a:p>
      </dgm:t>
    </dgm:pt>
    <dgm:pt modelId="{8A8F2F07-D23C-4F7A-A501-D951720A3C7B}" type="parTrans" cxnId="{DF8FBDF1-44AE-4CCD-A6BD-B770106064E0}">
      <dgm:prSet/>
      <dgm:spPr/>
      <dgm:t>
        <a:bodyPr/>
        <a:lstStyle/>
        <a:p>
          <a:endParaRPr lang="ru-RU"/>
        </a:p>
      </dgm:t>
    </dgm:pt>
    <dgm:pt modelId="{89148CC2-05FF-4DF2-8EB9-4FB92D31BF9C}" type="sibTrans" cxnId="{DF8FBDF1-44AE-4CCD-A6BD-B770106064E0}">
      <dgm:prSet/>
      <dgm:spPr/>
      <dgm:t>
        <a:bodyPr/>
        <a:lstStyle/>
        <a:p>
          <a:endParaRPr lang="ru-RU"/>
        </a:p>
      </dgm:t>
    </dgm:pt>
    <dgm:pt modelId="{2904F064-7107-4A78-B1AF-EB603D1EF293}">
      <dgm:prSet custT="1"/>
      <dgm:spPr/>
      <dgm:t>
        <a:bodyPr/>
        <a:lstStyle/>
        <a:p>
          <a:pPr algn="just"/>
          <a:r>
            <a:rPr lang="ru-RU" sz="1600" dirty="0" smtClean="0">
              <a:solidFill>
                <a:srgbClr val="C00000"/>
              </a:solidFill>
            </a:rPr>
            <a:t>Подготовка штатного расписания, положения по оплате труда</a:t>
          </a:r>
        </a:p>
      </dgm:t>
    </dgm:pt>
    <dgm:pt modelId="{A5578732-DC8A-4E60-AD5C-546B7385FB4D}" type="parTrans" cxnId="{FDFCB00C-7BBF-4B63-85DF-47198CA226DC}">
      <dgm:prSet/>
      <dgm:spPr/>
      <dgm:t>
        <a:bodyPr/>
        <a:lstStyle/>
        <a:p>
          <a:endParaRPr lang="ru-RU"/>
        </a:p>
      </dgm:t>
    </dgm:pt>
    <dgm:pt modelId="{7C151FCF-A286-4394-B390-811CFD7F082F}" type="sibTrans" cxnId="{FDFCB00C-7BBF-4B63-85DF-47198CA226DC}">
      <dgm:prSet/>
      <dgm:spPr/>
      <dgm:t>
        <a:bodyPr/>
        <a:lstStyle/>
        <a:p>
          <a:endParaRPr lang="ru-RU"/>
        </a:p>
      </dgm:t>
    </dgm:pt>
    <dgm:pt modelId="{91B96AC3-B96D-4871-9EB4-4EFFB74A3999}" type="pres">
      <dgm:prSet presAssocID="{17657C7D-2B2F-4FF9-89DD-D8C919DF1D3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8DE7E82-6EF6-47EA-BC4B-3FAC21A3D24A}" type="pres">
      <dgm:prSet presAssocID="{2F069BAE-2D4F-4919-B9EB-314B742D77F9}" presName="parentText" presStyleLbl="node1" presStyleIdx="0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5F3138-9ADE-494A-9490-3C167DA5828E}" type="pres">
      <dgm:prSet presAssocID="{1D0DD9F4-E051-4A0A-B3BA-EA3A0B4B767A}" presName="spacer" presStyleCnt="0"/>
      <dgm:spPr/>
      <dgm:t>
        <a:bodyPr/>
        <a:lstStyle/>
        <a:p>
          <a:endParaRPr lang="ru-RU"/>
        </a:p>
      </dgm:t>
    </dgm:pt>
    <dgm:pt modelId="{BF920BA0-8376-4E46-BA01-534048CF10D0}" type="pres">
      <dgm:prSet presAssocID="{3E5FFD68-ED93-4A3D-8534-A348FCCF286F}" presName="parentText" presStyleLbl="node1" presStyleIdx="1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80947E-4C24-4E19-BC0A-023CD9726879}" type="pres">
      <dgm:prSet presAssocID="{D39DCD33-C8C1-4DBC-808C-B278A7C623FA}" presName="spacer" presStyleCnt="0"/>
      <dgm:spPr/>
    </dgm:pt>
    <dgm:pt modelId="{26BAA6BE-EC10-46FD-91C6-BA59A1CCA14B}" type="pres">
      <dgm:prSet presAssocID="{074ABD67-BB82-49A9-8B55-C79EF25FA487}" presName="parentText" presStyleLbl="node1" presStyleIdx="2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3F3F4A-22E8-4B20-A8B3-26C9412D0CE5}" type="pres">
      <dgm:prSet presAssocID="{E77990DE-8592-4864-B2FE-FBBE0AA3BBF7}" presName="spacer" presStyleCnt="0"/>
      <dgm:spPr/>
    </dgm:pt>
    <dgm:pt modelId="{9093BB31-43C8-4285-99B4-40744CE27832}" type="pres">
      <dgm:prSet presAssocID="{1913928B-0524-4652-8189-96EF5B1E2CEF}" presName="parentText" presStyleLbl="node1" presStyleIdx="3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758217-3FA9-4FB5-9110-C4B9254D1972}" type="pres">
      <dgm:prSet presAssocID="{BF98A2CA-16FA-44AA-9BAC-79EA98139D49}" presName="spacer" presStyleCnt="0"/>
      <dgm:spPr/>
    </dgm:pt>
    <dgm:pt modelId="{2E86B05F-7F9D-468E-B021-E22BA0B98EC3}" type="pres">
      <dgm:prSet presAssocID="{D90C338F-CFBA-4BCC-B3C6-C5E35286655D}" presName="parentText" presStyleLbl="node1" presStyleIdx="4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4728B9-5FB0-4564-B15D-57F48BC6383A}" type="pres">
      <dgm:prSet presAssocID="{2996C7D6-35ED-49D6-B513-D69F3D39904A}" presName="spacer" presStyleCnt="0"/>
      <dgm:spPr/>
    </dgm:pt>
    <dgm:pt modelId="{96066A7A-9DEC-4E05-A643-3D913A8A0D02}" type="pres">
      <dgm:prSet presAssocID="{848EA303-231F-4F61-B8C7-40A97C71B672}" presName="parentText" presStyleLbl="node1" presStyleIdx="5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302B15-7F2F-4267-A07F-D8E636242F88}" type="pres">
      <dgm:prSet presAssocID="{A431B1E8-7BEE-4888-AF7A-B0EC23C1FCE6}" presName="spacer" presStyleCnt="0"/>
      <dgm:spPr/>
    </dgm:pt>
    <dgm:pt modelId="{9123CC8F-9C19-47EC-B2BC-5C03E6D6D37A}" type="pres">
      <dgm:prSet presAssocID="{6053525A-F995-4D1B-86C5-2DA5FE7D2D7B}" presName="parentText" presStyleLbl="node1" presStyleIdx="6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3FD41A-7FAD-4F0E-9075-9B637203669B}" type="pres">
      <dgm:prSet presAssocID="{FCFCF93A-0377-493E-BAFB-72E5988CC12E}" presName="spacer" presStyleCnt="0"/>
      <dgm:spPr/>
    </dgm:pt>
    <dgm:pt modelId="{A340DFB6-6D68-4BF8-B61C-6617635FFC88}" type="pres">
      <dgm:prSet presAssocID="{2904F064-7107-4A78-B1AF-EB603D1EF293}" presName="parentText" presStyleLbl="node1" presStyleIdx="7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1ADBF6-D598-4DE2-A671-E2CBE01E4A50}" type="pres">
      <dgm:prSet presAssocID="{7C151FCF-A286-4394-B390-811CFD7F082F}" presName="spacer" presStyleCnt="0"/>
      <dgm:spPr/>
    </dgm:pt>
    <dgm:pt modelId="{E69797C5-538A-4B9A-8E57-D36EF50028F1}" type="pres">
      <dgm:prSet presAssocID="{AE4695BB-D2DE-4AE2-8AC3-002704DB0041}" presName="parentText" presStyleLbl="node1" presStyleIdx="8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00D9CA-2616-4E6E-9E94-A5139CDC01FB}" type="pres">
      <dgm:prSet presAssocID="{788F78CA-35AF-4F16-B85C-4C8ED3541825}" presName="spacer" presStyleCnt="0"/>
      <dgm:spPr/>
    </dgm:pt>
    <dgm:pt modelId="{8AAA49E1-368F-4C47-A3F0-A98AE103A7AE}" type="pres">
      <dgm:prSet presAssocID="{48DFF5D5-2715-4FFC-853D-78BE16F4AA68}" presName="parentText" presStyleLbl="node1" presStyleIdx="9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41F04A-F9B7-4024-B3AC-C031B99F8DC2}" type="pres">
      <dgm:prSet presAssocID="{650F0A8E-C72E-4281-B793-6DC3ACE4D971}" presName="spacer" presStyleCnt="0"/>
      <dgm:spPr/>
    </dgm:pt>
    <dgm:pt modelId="{A26462A6-B85B-4054-88CB-0562AD32B897}" type="pres">
      <dgm:prSet presAssocID="{8C2EF679-5F0C-4DB6-A69E-E9466C5070A8}" presName="parentText" presStyleLbl="node1" presStyleIdx="10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75ABA6-2158-46A5-B7A1-FB72F7B69F87}" type="pres">
      <dgm:prSet presAssocID="{89148CC2-05FF-4DF2-8EB9-4FB92D31BF9C}" presName="spacer" presStyleCnt="0"/>
      <dgm:spPr/>
    </dgm:pt>
    <dgm:pt modelId="{530AE65E-1F37-4A4F-BC56-733C56343FBF}" type="pres">
      <dgm:prSet presAssocID="{A61733C6-3411-48DE-90C7-D806688CBCBA}" presName="parentText" presStyleLbl="node1" presStyleIdx="11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B898FD-7425-424B-B3CB-DE5C83FB36AA}" type="presOf" srcId="{48DFF5D5-2715-4FFC-853D-78BE16F4AA68}" destId="{8AAA49E1-368F-4C47-A3F0-A98AE103A7AE}" srcOrd="0" destOrd="0" presId="urn:microsoft.com/office/officeart/2005/8/layout/vList2"/>
    <dgm:cxn modelId="{6AE14788-8C6E-47B8-9D41-458A9260934C}" srcId="{17657C7D-2B2F-4FF9-89DD-D8C919DF1D3A}" destId="{848EA303-231F-4F61-B8C7-40A97C71B672}" srcOrd="5" destOrd="0" parTransId="{8F13E8A0-05B9-4B75-8ED1-7E72B470467A}" sibTransId="{A431B1E8-7BEE-4888-AF7A-B0EC23C1FCE6}"/>
    <dgm:cxn modelId="{54F1E87C-1486-457D-BC19-DD328F594A64}" type="presOf" srcId="{8C2EF679-5F0C-4DB6-A69E-E9466C5070A8}" destId="{A26462A6-B85B-4054-88CB-0562AD32B897}" srcOrd="0" destOrd="0" presId="urn:microsoft.com/office/officeart/2005/8/layout/vList2"/>
    <dgm:cxn modelId="{9E1108F4-DB68-4DC3-A3E7-2335106A327F}" type="presOf" srcId="{3E5FFD68-ED93-4A3D-8534-A348FCCF286F}" destId="{BF920BA0-8376-4E46-BA01-534048CF10D0}" srcOrd="0" destOrd="0" presId="urn:microsoft.com/office/officeart/2005/8/layout/vList2"/>
    <dgm:cxn modelId="{5ABC585D-4896-4BEE-8BD4-899CF8B37492}" type="presOf" srcId="{2904F064-7107-4A78-B1AF-EB603D1EF293}" destId="{A340DFB6-6D68-4BF8-B61C-6617635FFC88}" srcOrd="0" destOrd="0" presId="urn:microsoft.com/office/officeart/2005/8/layout/vList2"/>
    <dgm:cxn modelId="{DF8FBDF1-44AE-4CCD-A6BD-B770106064E0}" srcId="{17657C7D-2B2F-4FF9-89DD-D8C919DF1D3A}" destId="{8C2EF679-5F0C-4DB6-A69E-E9466C5070A8}" srcOrd="10" destOrd="0" parTransId="{8A8F2F07-D23C-4F7A-A501-D951720A3C7B}" sibTransId="{89148CC2-05FF-4DF2-8EB9-4FB92D31BF9C}"/>
    <dgm:cxn modelId="{FDFCB00C-7BBF-4B63-85DF-47198CA226DC}" srcId="{17657C7D-2B2F-4FF9-89DD-D8C919DF1D3A}" destId="{2904F064-7107-4A78-B1AF-EB603D1EF293}" srcOrd="7" destOrd="0" parTransId="{A5578732-DC8A-4E60-AD5C-546B7385FB4D}" sibTransId="{7C151FCF-A286-4394-B390-811CFD7F082F}"/>
    <dgm:cxn modelId="{46168F1B-C3D7-4854-9903-600036DBC83D}" srcId="{17657C7D-2B2F-4FF9-89DD-D8C919DF1D3A}" destId="{6053525A-F995-4D1B-86C5-2DA5FE7D2D7B}" srcOrd="6" destOrd="0" parTransId="{F6B82F3F-33B3-4134-B6DD-51248BF0ACAF}" sibTransId="{FCFCF93A-0377-493E-BAFB-72E5988CC12E}"/>
    <dgm:cxn modelId="{B0CCA0C7-D903-40AC-8179-3DD0AD33B7D1}" srcId="{17657C7D-2B2F-4FF9-89DD-D8C919DF1D3A}" destId="{074ABD67-BB82-49A9-8B55-C79EF25FA487}" srcOrd="2" destOrd="0" parTransId="{EB00D233-092B-4F57-89CA-211AB93DD3BC}" sibTransId="{E77990DE-8592-4864-B2FE-FBBE0AA3BBF7}"/>
    <dgm:cxn modelId="{B4E07112-A90C-4CF9-9256-DE13B7462F88}" srcId="{17657C7D-2B2F-4FF9-89DD-D8C919DF1D3A}" destId="{2F069BAE-2D4F-4919-B9EB-314B742D77F9}" srcOrd="0" destOrd="0" parTransId="{1FAB371B-771E-48A8-BB65-407ABB1A9308}" sibTransId="{1D0DD9F4-E051-4A0A-B3BA-EA3A0B4B767A}"/>
    <dgm:cxn modelId="{FF94F371-75E9-43F5-9C94-A4078FF941BC}" srcId="{17657C7D-2B2F-4FF9-89DD-D8C919DF1D3A}" destId="{3E5FFD68-ED93-4A3D-8534-A348FCCF286F}" srcOrd="1" destOrd="0" parTransId="{2AA1A594-2FE6-4922-B4A8-8B5B51B962B9}" sibTransId="{D39DCD33-C8C1-4DBC-808C-B278A7C623FA}"/>
    <dgm:cxn modelId="{8917138D-A5D5-4F1C-AE1D-421FE32A2A14}" srcId="{17657C7D-2B2F-4FF9-89DD-D8C919DF1D3A}" destId="{D90C338F-CFBA-4BCC-B3C6-C5E35286655D}" srcOrd="4" destOrd="0" parTransId="{F0A9B41A-8236-47D9-9F1E-CA9E74ED7463}" sibTransId="{2996C7D6-35ED-49D6-B513-D69F3D39904A}"/>
    <dgm:cxn modelId="{3A9DAC0E-0DFB-46E0-8FFC-0D8F9C3A84F0}" srcId="{17657C7D-2B2F-4FF9-89DD-D8C919DF1D3A}" destId="{1913928B-0524-4652-8189-96EF5B1E2CEF}" srcOrd="3" destOrd="0" parTransId="{D6B07DB1-79A5-4EBF-8E89-11884DD55C60}" sibTransId="{BF98A2CA-16FA-44AA-9BAC-79EA98139D49}"/>
    <dgm:cxn modelId="{49C59E36-41DB-4D7A-B73E-49339C9C133B}" type="presOf" srcId="{848EA303-231F-4F61-B8C7-40A97C71B672}" destId="{96066A7A-9DEC-4E05-A643-3D913A8A0D02}" srcOrd="0" destOrd="0" presId="urn:microsoft.com/office/officeart/2005/8/layout/vList2"/>
    <dgm:cxn modelId="{D038F270-8BEA-4351-AED0-332F2C8241B2}" type="presOf" srcId="{A61733C6-3411-48DE-90C7-D806688CBCBA}" destId="{530AE65E-1F37-4A4F-BC56-733C56343FBF}" srcOrd="0" destOrd="0" presId="urn:microsoft.com/office/officeart/2005/8/layout/vList2"/>
    <dgm:cxn modelId="{79CAA817-008D-4C2D-B298-8AB5C6AC6EF8}" type="presOf" srcId="{074ABD67-BB82-49A9-8B55-C79EF25FA487}" destId="{26BAA6BE-EC10-46FD-91C6-BA59A1CCA14B}" srcOrd="0" destOrd="0" presId="urn:microsoft.com/office/officeart/2005/8/layout/vList2"/>
    <dgm:cxn modelId="{63CF18A6-E275-4231-91B8-CFCD85587596}" srcId="{17657C7D-2B2F-4FF9-89DD-D8C919DF1D3A}" destId="{AE4695BB-D2DE-4AE2-8AC3-002704DB0041}" srcOrd="8" destOrd="0" parTransId="{E2763750-A039-44A3-A622-DB2BA0DD53D9}" sibTransId="{788F78CA-35AF-4F16-B85C-4C8ED3541825}"/>
    <dgm:cxn modelId="{F1C2A52C-4004-4337-B41E-1ACA9A6B6A5E}" type="presOf" srcId="{17657C7D-2B2F-4FF9-89DD-D8C919DF1D3A}" destId="{91B96AC3-B96D-4871-9EB4-4EFFB74A3999}" srcOrd="0" destOrd="0" presId="urn:microsoft.com/office/officeart/2005/8/layout/vList2"/>
    <dgm:cxn modelId="{D03481F7-0FA2-4BAF-BF89-8E2BE49A8DBF}" srcId="{17657C7D-2B2F-4FF9-89DD-D8C919DF1D3A}" destId="{A61733C6-3411-48DE-90C7-D806688CBCBA}" srcOrd="11" destOrd="0" parTransId="{48E1298A-9F85-4B04-A384-389F2C750FC3}" sibTransId="{E8B54161-D3D6-41EE-8CF6-55017FEB2058}"/>
    <dgm:cxn modelId="{7D83A97F-36C7-49AA-BED6-7866553EAE1D}" type="presOf" srcId="{1913928B-0524-4652-8189-96EF5B1E2CEF}" destId="{9093BB31-43C8-4285-99B4-40744CE27832}" srcOrd="0" destOrd="0" presId="urn:microsoft.com/office/officeart/2005/8/layout/vList2"/>
    <dgm:cxn modelId="{39549568-74AE-44EC-B03E-CA60E22ED583}" type="presOf" srcId="{AE4695BB-D2DE-4AE2-8AC3-002704DB0041}" destId="{E69797C5-538A-4B9A-8E57-D36EF50028F1}" srcOrd="0" destOrd="0" presId="urn:microsoft.com/office/officeart/2005/8/layout/vList2"/>
    <dgm:cxn modelId="{FFF9B44A-5E33-4219-BAED-04AD6E40E5C9}" type="presOf" srcId="{D90C338F-CFBA-4BCC-B3C6-C5E35286655D}" destId="{2E86B05F-7F9D-468E-B021-E22BA0B98EC3}" srcOrd="0" destOrd="0" presId="urn:microsoft.com/office/officeart/2005/8/layout/vList2"/>
    <dgm:cxn modelId="{BE8BF0AE-97F6-4B0D-9DA1-9006F9374220}" srcId="{17657C7D-2B2F-4FF9-89DD-D8C919DF1D3A}" destId="{48DFF5D5-2715-4FFC-853D-78BE16F4AA68}" srcOrd="9" destOrd="0" parTransId="{778EADE1-6301-4880-8EC0-065B4A1024A1}" sibTransId="{650F0A8E-C72E-4281-B793-6DC3ACE4D971}"/>
    <dgm:cxn modelId="{01071D11-0000-477C-819C-A3D58C172171}" type="presOf" srcId="{6053525A-F995-4D1B-86C5-2DA5FE7D2D7B}" destId="{9123CC8F-9C19-47EC-B2BC-5C03E6D6D37A}" srcOrd="0" destOrd="0" presId="urn:microsoft.com/office/officeart/2005/8/layout/vList2"/>
    <dgm:cxn modelId="{9EEA1368-ED28-42A6-84BC-52D8150B2DCD}" type="presOf" srcId="{2F069BAE-2D4F-4919-B9EB-314B742D77F9}" destId="{18DE7E82-6EF6-47EA-BC4B-3FAC21A3D24A}" srcOrd="0" destOrd="0" presId="urn:microsoft.com/office/officeart/2005/8/layout/vList2"/>
    <dgm:cxn modelId="{667F0A33-7FB1-48DD-84B2-5F13FBB8031A}" type="presParOf" srcId="{91B96AC3-B96D-4871-9EB4-4EFFB74A3999}" destId="{18DE7E82-6EF6-47EA-BC4B-3FAC21A3D24A}" srcOrd="0" destOrd="0" presId="urn:microsoft.com/office/officeart/2005/8/layout/vList2"/>
    <dgm:cxn modelId="{F99FC2C7-D7C4-4356-98F5-CAF9E64EB3F3}" type="presParOf" srcId="{91B96AC3-B96D-4871-9EB4-4EFFB74A3999}" destId="{645F3138-9ADE-494A-9490-3C167DA5828E}" srcOrd="1" destOrd="0" presId="urn:microsoft.com/office/officeart/2005/8/layout/vList2"/>
    <dgm:cxn modelId="{8A0CD7BE-2BB9-489A-B295-CED0A8A142E1}" type="presParOf" srcId="{91B96AC3-B96D-4871-9EB4-4EFFB74A3999}" destId="{BF920BA0-8376-4E46-BA01-534048CF10D0}" srcOrd="2" destOrd="0" presId="urn:microsoft.com/office/officeart/2005/8/layout/vList2"/>
    <dgm:cxn modelId="{FD3AEB1A-2F5F-4000-82FF-31E2706B8C1F}" type="presParOf" srcId="{91B96AC3-B96D-4871-9EB4-4EFFB74A3999}" destId="{3E80947E-4C24-4E19-BC0A-023CD9726879}" srcOrd="3" destOrd="0" presId="urn:microsoft.com/office/officeart/2005/8/layout/vList2"/>
    <dgm:cxn modelId="{86DECD27-B5EE-473B-8BFB-13ED7D159E39}" type="presParOf" srcId="{91B96AC3-B96D-4871-9EB4-4EFFB74A3999}" destId="{26BAA6BE-EC10-46FD-91C6-BA59A1CCA14B}" srcOrd="4" destOrd="0" presId="urn:microsoft.com/office/officeart/2005/8/layout/vList2"/>
    <dgm:cxn modelId="{CF3582C2-979F-4D66-9AB7-867BAA04B83B}" type="presParOf" srcId="{91B96AC3-B96D-4871-9EB4-4EFFB74A3999}" destId="{193F3F4A-22E8-4B20-A8B3-26C9412D0CE5}" srcOrd="5" destOrd="0" presId="urn:microsoft.com/office/officeart/2005/8/layout/vList2"/>
    <dgm:cxn modelId="{DC28B410-C360-41A1-8EFD-93E99F7CE531}" type="presParOf" srcId="{91B96AC3-B96D-4871-9EB4-4EFFB74A3999}" destId="{9093BB31-43C8-4285-99B4-40744CE27832}" srcOrd="6" destOrd="0" presId="urn:microsoft.com/office/officeart/2005/8/layout/vList2"/>
    <dgm:cxn modelId="{08F80C25-D13A-45E7-AF4E-0D760B4AE379}" type="presParOf" srcId="{91B96AC3-B96D-4871-9EB4-4EFFB74A3999}" destId="{D3758217-3FA9-4FB5-9110-C4B9254D1972}" srcOrd="7" destOrd="0" presId="urn:microsoft.com/office/officeart/2005/8/layout/vList2"/>
    <dgm:cxn modelId="{83FFF7A9-582E-447E-B9B3-34735C06009D}" type="presParOf" srcId="{91B96AC3-B96D-4871-9EB4-4EFFB74A3999}" destId="{2E86B05F-7F9D-468E-B021-E22BA0B98EC3}" srcOrd="8" destOrd="0" presId="urn:microsoft.com/office/officeart/2005/8/layout/vList2"/>
    <dgm:cxn modelId="{68BC9120-A987-4E1A-839B-4BA4EA4560B0}" type="presParOf" srcId="{91B96AC3-B96D-4871-9EB4-4EFFB74A3999}" destId="{C84728B9-5FB0-4564-B15D-57F48BC6383A}" srcOrd="9" destOrd="0" presId="urn:microsoft.com/office/officeart/2005/8/layout/vList2"/>
    <dgm:cxn modelId="{3777AC2B-21BC-4041-83BF-1A2B320072A2}" type="presParOf" srcId="{91B96AC3-B96D-4871-9EB4-4EFFB74A3999}" destId="{96066A7A-9DEC-4E05-A643-3D913A8A0D02}" srcOrd="10" destOrd="0" presId="urn:microsoft.com/office/officeart/2005/8/layout/vList2"/>
    <dgm:cxn modelId="{73B0EED5-E2BD-4DB9-A5EC-64B332EFE967}" type="presParOf" srcId="{91B96AC3-B96D-4871-9EB4-4EFFB74A3999}" destId="{20302B15-7F2F-4267-A07F-D8E636242F88}" srcOrd="11" destOrd="0" presId="urn:microsoft.com/office/officeart/2005/8/layout/vList2"/>
    <dgm:cxn modelId="{00236379-1D18-43AE-8DC6-21593AC420E8}" type="presParOf" srcId="{91B96AC3-B96D-4871-9EB4-4EFFB74A3999}" destId="{9123CC8F-9C19-47EC-B2BC-5C03E6D6D37A}" srcOrd="12" destOrd="0" presId="urn:microsoft.com/office/officeart/2005/8/layout/vList2"/>
    <dgm:cxn modelId="{F60AE280-9ED4-4E75-ABCA-B2C4576A3D66}" type="presParOf" srcId="{91B96AC3-B96D-4871-9EB4-4EFFB74A3999}" destId="{D83FD41A-7FAD-4F0E-9075-9B637203669B}" srcOrd="13" destOrd="0" presId="urn:microsoft.com/office/officeart/2005/8/layout/vList2"/>
    <dgm:cxn modelId="{EACF17C1-B5DD-43BE-AE65-DE707C923A89}" type="presParOf" srcId="{91B96AC3-B96D-4871-9EB4-4EFFB74A3999}" destId="{A340DFB6-6D68-4BF8-B61C-6617635FFC88}" srcOrd="14" destOrd="0" presId="urn:microsoft.com/office/officeart/2005/8/layout/vList2"/>
    <dgm:cxn modelId="{04B71287-3C6B-4444-AB82-2F9C3CFB47F4}" type="presParOf" srcId="{91B96AC3-B96D-4871-9EB4-4EFFB74A3999}" destId="{661ADBF6-D598-4DE2-A671-E2CBE01E4A50}" srcOrd="15" destOrd="0" presId="urn:microsoft.com/office/officeart/2005/8/layout/vList2"/>
    <dgm:cxn modelId="{A8CD5D35-91E5-412B-A3FC-AED13E79BB7C}" type="presParOf" srcId="{91B96AC3-B96D-4871-9EB4-4EFFB74A3999}" destId="{E69797C5-538A-4B9A-8E57-D36EF50028F1}" srcOrd="16" destOrd="0" presId="urn:microsoft.com/office/officeart/2005/8/layout/vList2"/>
    <dgm:cxn modelId="{ED2C1784-6D98-4645-815B-77BB781670CD}" type="presParOf" srcId="{91B96AC3-B96D-4871-9EB4-4EFFB74A3999}" destId="{A000D9CA-2616-4E6E-9E94-A5139CDC01FB}" srcOrd="17" destOrd="0" presId="urn:microsoft.com/office/officeart/2005/8/layout/vList2"/>
    <dgm:cxn modelId="{DDB16982-1FE3-464C-A469-23906F314577}" type="presParOf" srcId="{91B96AC3-B96D-4871-9EB4-4EFFB74A3999}" destId="{8AAA49E1-368F-4C47-A3F0-A98AE103A7AE}" srcOrd="18" destOrd="0" presId="urn:microsoft.com/office/officeart/2005/8/layout/vList2"/>
    <dgm:cxn modelId="{62ADEDA9-9103-4541-8153-6F480DAAB1D5}" type="presParOf" srcId="{91B96AC3-B96D-4871-9EB4-4EFFB74A3999}" destId="{A541F04A-F9B7-4024-B3AC-C031B99F8DC2}" srcOrd="19" destOrd="0" presId="urn:microsoft.com/office/officeart/2005/8/layout/vList2"/>
    <dgm:cxn modelId="{5648B211-6588-4D29-9C19-FCFA1AB620D9}" type="presParOf" srcId="{91B96AC3-B96D-4871-9EB4-4EFFB74A3999}" destId="{A26462A6-B85B-4054-88CB-0562AD32B897}" srcOrd="20" destOrd="0" presId="urn:microsoft.com/office/officeart/2005/8/layout/vList2"/>
    <dgm:cxn modelId="{0755C450-DDDB-490B-829D-A0A92995102E}" type="presParOf" srcId="{91B96AC3-B96D-4871-9EB4-4EFFB74A3999}" destId="{B575ABA6-2158-46A5-B7A1-FB72F7B69F87}" srcOrd="21" destOrd="0" presId="urn:microsoft.com/office/officeart/2005/8/layout/vList2"/>
    <dgm:cxn modelId="{84F372DA-B128-419C-8CE7-12A64711E74A}" type="presParOf" srcId="{91B96AC3-B96D-4871-9EB4-4EFFB74A3999}" destId="{530AE65E-1F37-4A4F-BC56-733C56343FBF}" srcOrd="2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C2D4F4B-5A44-42D1-93C7-F90A637D0875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7BD5F36-F2DA-45A7-AC80-9398CCC81B37}">
      <dgm:prSet/>
      <dgm:spPr/>
      <dgm:t>
        <a:bodyPr/>
        <a:lstStyle/>
        <a:p>
          <a:pPr algn="just"/>
          <a:r>
            <a:rPr lang="ru-RU" dirty="0" smtClean="0">
              <a:solidFill>
                <a:srgbClr val="C00000"/>
              </a:solidFill>
            </a:rPr>
            <a:t>Определение поставщиков (подрядчиков, исполнителей) для обеспечения нужд заказчиков в составе межотраслевой комиссии Администрации г. Сургута по осуществлению закупок</a:t>
          </a:r>
          <a:endParaRPr lang="ru-RU" dirty="0">
            <a:solidFill>
              <a:srgbClr val="C00000"/>
            </a:solidFill>
          </a:endParaRPr>
        </a:p>
      </dgm:t>
    </dgm:pt>
    <dgm:pt modelId="{D44C7252-ED88-46CE-B942-877918258DD5}" type="parTrans" cxnId="{6CCBD2BF-1984-47EE-8BA8-6788A89B256F}">
      <dgm:prSet/>
      <dgm:spPr/>
      <dgm:t>
        <a:bodyPr/>
        <a:lstStyle/>
        <a:p>
          <a:endParaRPr lang="ru-RU"/>
        </a:p>
      </dgm:t>
    </dgm:pt>
    <dgm:pt modelId="{53F70CCF-C64E-4789-950E-8270DD56A20A}" type="sibTrans" cxnId="{6CCBD2BF-1984-47EE-8BA8-6788A89B256F}">
      <dgm:prSet/>
      <dgm:spPr/>
      <dgm:t>
        <a:bodyPr/>
        <a:lstStyle/>
        <a:p>
          <a:endParaRPr lang="ru-RU"/>
        </a:p>
      </dgm:t>
    </dgm:pt>
    <dgm:pt modelId="{6428046F-2038-4F21-9829-9F49455E46B3}">
      <dgm:prSet/>
      <dgm:spPr/>
      <dgm:t>
        <a:bodyPr/>
        <a:lstStyle/>
        <a:p>
          <a:r>
            <a:rPr lang="ru-RU" dirty="0" smtClean="0">
              <a:solidFill>
                <a:srgbClr val="C00000"/>
              </a:solidFill>
            </a:rPr>
            <a:t>Организация работы по формированию и размещению муниципальных закупок и их контроль</a:t>
          </a:r>
          <a:endParaRPr lang="ru-RU" dirty="0">
            <a:solidFill>
              <a:srgbClr val="C00000"/>
            </a:solidFill>
          </a:endParaRPr>
        </a:p>
      </dgm:t>
    </dgm:pt>
    <dgm:pt modelId="{BDB04AD7-9D38-470B-8FFD-A5B782AC33C1}" type="parTrans" cxnId="{D65959CF-119A-4F1C-8264-6D9B4468B6EC}">
      <dgm:prSet/>
      <dgm:spPr/>
      <dgm:t>
        <a:bodyPr/>
        <a:lstStyle/>
        <a:p>
          <a:endParaRPr lang="ru-RU"/>
        </a:p>
      </dgm:t>
    </dgm:pt>
    <dgm:pt modelId="{DAE992C5-77F4-4E59-A21B-2759F5545720}" type="sibTrans" cxnId="{D65959CF-119A-4F1C-8264-6D9B4468B6EC}">
      <dgm:prSet/>
      <dgm:spPr/>
      <dgm:t>
        <a:bodyPr/>
        <a:lstStyle/>
        <a:p>
          <a:endParaRPr lang="ru-RU"/>
        </a:p>
      </dgm:t>
    </dgm:pt>
    <dgm:pt modelId="{5BCC2B7A-1099-4EBB-814D-085A0A90663A}">
      <dgm:prSet/>
      <dgm:spPr/>
      <dgm:t>
        <a:bodyPr/>
        <a:lstStyle/>
        <a:p>
          <a:pPr algn="just"/>
          <a:r>
            <a:rPr lang="ru-RU" dirty="0" smtClean="0">
              <a:solidFill>
                <a:srgbClr val="C00000"/>
              </a:solidFill>
            </a:rPr>
            <a:t>Формирование плана закупок на финансовый год и плановый период, размещение  в единой информационной системе плана закупок и изменений к нему</a:t>
          </a:r>
        </a:p>
      </dgm:t>
    </dgm:pt>
    <dgm:pt modelId="{0ED61A66-AB87-4D80-8E5E-247B457846D1}" type="parTrans" cxnId="{7071F9F9-2516-4D74-8F89-381E338BCF7A}">
      <dgm:prSet/>
      <dgm:spPr/>
      <dgm:t>
        <a:bodyPr/>
        <a:lstStyle/>
        <a:p>
          <a:endParaRPr lang="ru-RU"/>
        </a:p>
      </dgm:t>
    </dgm:pt>
    <dgm:pt modelId="{99C4CBC8-1F52-44C7-A127-CD091C603358}" type="sibTrans" cxnId="{7071F9F9-2516-4D74-8F89-381E338BCF7A}">
      <dgm:prSet/>
      <dgm:spPr/>
      <dgm:t>
        <a:bodyPr/>
        <a:lstStyle/>
        <a:p>
          <a:endParaRPr lang="ru-RU"/>
        </a:p>
      </dgm:t>
    </dgm:pt>
    <dgm:pt modelId="{36D84B85-61AB-4F33-B7E0-F55409EEF8CE}">
      <dgm:prSet/>
      <dgm:spPr/>
      <dgm:t>
        <a:bodyPr/>
        <a:lstStyle/>
        <a:p>
          <a:pPr algn="just"/>
          <a:r>
            <a:rPr lang="ru-RU" dirty="0" smtClean="0">
              <a:solidFill>
                <a:srgbClr val="C00000"/>
              </a:solidFill>
            </a:rPr>
            <a:t>Формирование план-графика  закупок товаров, работ, услуг, на основании информации, полученной от структурных подразделений учреждения. Размещение в ЕИС плана-графика и изменений к нему</a:t>
          </a:r>
          <a:endParaRPr lang="ru-RU" dirty="0">
            <a:solidFill>
              <a:srgbClr val="C00000"/>
            </a:solidFill>
          </a:endParaRPr>
        </a:p>
      </dgm:t>
    </dgm:pt>
    <dgm:pt modelId="{2E40C75E-7414-44A3-BB36-F704A8AC916D}" type="parTrans" cxnId="{F0B748AF-ADD6-419D-81CF-F98A41EF0F56}">
      <dgm:prSet/>
      <dgm:spPr/>
      <dgm:t>
        <a:bodyPr/>
        <a:lstStyle/>
        <a:p>
          <a:endParaRPr lang="ru-RU"/>
        </a:p>
      </dgm:t>
    </dgm:pt>
    <dgm:pt modelId="{1E90E004-7B78-48DB-9DD0-BFB5E15E8C3C}" type="sibTrans" cxnId="{F0B748AF-ADD6-419D-81CF-F98A41EF0F56}">
      <dgm:prSet/>
      <dgm:spPr/>
      <dgm:t>
        <a:bodyPr/>
        <a:lstStyle/>
        <a:p>
          <a:endParaRPr lang="ru-RU"/>
        </a:p>
      </dgm:t>
    </dgm:pt>
    <dgm:pt modelId="{5C7D8590-91C7-49D8-96E3-0946D4801840}">
      <dgm:prSet/>
      <dgm:spPr/>
      <dgm:t>
        <a:bodyPr/>
        <a:lstStyle/>
        <a:p>
          <a:r>
            <a:rPr lang="ru-RU" dirty="0" smtClean="0">
              <a:solidFill>
                <a:srgbClr val="C00000"/>
              </a:solidFill>
            </a:rPr>
            <a:t>Формирование заявок на размещение закупок и подготовка документации для размещения  на электронных торговых площадках</a:t>
          </a:r>
          <a:endParaRPr lang="ru-RU" dirty="0">
            <a:solidFill>
              <a:srgbClr val="C00000"/>
            </a:solidFill>
          </a:endParaRPr>
        </a:p>
      </dgm:t>
    </dgm:pt>
    <dgm:pt modelId="{532AA35B-653F-494F-8D76-F2C22A12780F}" type="parTrans" cxnId="{D2FC6219-A96B-47B2-8DC9-ED08E0E97BEF}">
      <dgm:prSet/>
      <dgm:spPr/>
      <dgm:t>
        <a:bodyPr/>
        <a:lstStyle/>
        <a:p>
          <a:endParaRPr lang="ru-RU"/>
        </a:p>
      </dgm:t>
    </dgm:pt>
    <dgm:pt modelId="{C20E74C1-048A-4EB5-BA51-CF160BEDECF1}" type="sibTrans" cxnId="{D2FC6219-A96B-47B2-8DC9-ED08E0E97BEF}">
      <dgm:prSet/>
      <dgm:spPr/>
      <dgm:t>
        <a:bodyPr/>
        <a:lstStyle/>
        <a:p>
          <a:endParaRPr lang="ru-RU"/>
        </a:p>
      </dgm:t>
    </dgm:pt>
    <dgm:pt modelId="{6BCD2132-8625-49E1-9A96-92E13A61C12D}" type="pres">
      <dgm:prSet presAssocID="{2C2D4F4B-5A44-42D1-93C7-F90A637D087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BE01690-81C7-4394-B340-B6232B2B330E}" type="pres">
      <dgm:prSet presAssocID="{47BD5F36-F2DA-45A7-AC80-9398CCC81B37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8BFFA0-73B4-4590-BDAF-566560F444C1}" type="pres">
      <dgm:prSet presAssocID="{53F70CCF-C64E-4789-950E-8270DD56A20A}" presName="spacer" presStyleCnt="0"/>
      <dgm:spPr/>
      <dgm:t>
        <a:bodyPr/>
        <a:lstStyle/>
        <a:p>
          <a:endParaRPr lang="ru-RU"/>
        </a:p>
      </dgm:t>
    </dgm:pt>
    <dgm:pt modelId="{2493A4D7-E741-4117-A4CD-713D39E37B55}" type="pres">
      <dgm:prSet presAssocID="{6428046F-2038-4F21-9829-9F49455E46B3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E3A485-11A3-46B6-93AC-958B9D02BD0F}" type="pres">
      <dgm:prSet presAssocID="{DAE992C5-77F4-4E59-A21B-2759F5545720}" presName="spacer" presStyleCnt="0"/>
      <dgm:spPr/>
      <dgm:t>
        <a:bodyPr/>
        <a:lstStyle/>
        <a:p>
          <a:endParaRPr lang="ru-RU"/>
        </a:p>
      </dgm:t>
    </dgm:pt>
    <dgm:pt modelId="{37AECC96-FA93-4F1C-B10F-754A7F95AD81}" type="pres">
      <dgm:prSet presAssocID="{5BCC2B7A-1099-4EBB-814D-085A0A90663A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D134C1-DA27-4D90-A084-B51DE4336696}" type="pres">
      <dgm:prSet presAssocID="{99C4CBC8-1F52-44C7-A127-CD091C603358}" presName="spacer" presStyleCnt="0"/>
      <dgm:spPr/>
      <dgm:t>
        <a:bodyPr/>
        <a:lstStyle/>
        <a:p>
          <a:endParaRPr lang="ru-RU"/>
        </a:p>
      </dgm:t>
    </dgm:pt>
    <dgm:pt modelId="{BD8EF39B-53B7-4B26-9DCA-A0112F6D4675}" type="pres">
      <dgm:prSet presAssocID="{36D84B85-61AB-4F33-B7E0-F55409EEF8CE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C8E28F-403B-4B79-8338-68E1549CF241}" type="pres">
      <dgm:prSet presAssocID="{1E90E004-7B78-48DB-9DD0-BFB5E15E8C3C}" presName="spacer" presStyleCnt="0"/>
      <dgm:spPr/>
      <dgm:t>
        <a:bodyPr/>
        <a:lstStyle/>
        <a:p>
          <a:endParaRPr lang="ru-RU"/>
        </a:p>
      </dgm:t>
    </dgm:pt>
    <dgm:pt modelId="{7DDFB89D-D42B-422D-9AD4-20262D21B455}" type="pres">
      <dgm:prSet presAssocID="{5C7D8590-91C7-49D8-96E3-0946D4801840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35763F6-CFB3-445C-B8CC-880F9FC1302F}" type="presOf" srcId="{47BD5F36-F2DA-45A7-AC80-9398CCC81B37}" destId="{7BE01690-81C7-4394-B340-B6232B2B330E}" srcOrd="0" destOrd="0" presId="urn:microsoft.com/office/officeart/2005/8/layout/vList2"/>
    <dgm:cxn modelId="{B855DAEE-489E-405D-90E0-A2608DDA8DAE}" type="presOf" srcId="{6428046F-2038-4F21-9829-9F49455E46B3}" destId="{2493A4D7-E741-4117-A4CD-713D39E37B55}" srcOrd="0" destOrd="0" presId="urn:microsoft.com/office/officeart/2005/8/layout/vList2"/>
    <dgm:cxn modelId="{F0B748AF-ADD6-419D-81CF-F98A41EF0F56}" srcId="{2C2D4F4B-5A44-42D1-93C7-F90A637D0875}" destId="{36D84B85-61AB-4F33-B7E0-F55409EEF8CE}" srcOrd="3" destOrd="0" parTransId="{2E40C75E-7414-44A3-BB36-F704A8AC916D}" sibTransId="{1E90E004-7B78-48DB-9DD0-BFB5E15E8C3C}"/>
    <dgm:cxn modelId="{D65959CF-119A-4F1C-8264-6D9B4468B6EC}" srcId="{2C2D4F4B-5A44-42D1-93C7-F90A637D0875}" destId="{6428046F-2038-4F21-9829-9F49455E46B3}" srcOrd="1" destOrd="0" parTransId="{BDB04AD7-9D38-470B-8FFD-A5B782AC33C1}" sibTransId="{DAE992C5-77F4-4E59-A21B-2759F5545720}"/>
    <dgm:cxn modelId="{EEA26D1B-9D0B-445B-8E00-E467DA3A7F54}" type="presOf" srcId="{36D84B85-61AB-4F33-B7E0-F55409EEF8CE}" destId="{BD8EF39B-53B7-4B26-9DCA-A0112F6D4675}" srcOrd="0" destOrd="0" presId="urn:microsoft.com/office/officeart/2005/8/layout/vList2"/>
    <dgm:cxn modelId="{D2FC6219-A96B-47B2-8DC9-ED08E0E97BEF}" srcId="{2C2D4F4B-5A44-42D1-93C7-F90A637D0875}" destId="{5C7D8590-91C7-49D8-96E3-0946D4801840}" srcOrd="4" destOrd="0" parTransId="{532AA35B-653F-494F-8D76-F2C22A12780F}" sibTransId="{C20E74C1-048A-4EB5-BA51-CF160BEDECF1}"/>
    <dgm:cxn modelId="{CF5E5382-DF96-458B-BFA6-4635D4D123CE}" type="presOf" srcId="{2C2D4F4B-5A44-42D1-93C7-F90A637D0875}" destId="{6BCD2132-8625-49E1-9A96-92E13A61C12D}" srcOrd="0" destOrd="0" presId="urn:microsoft.com/office/officeart/2005/8/layout/vList2"/>
    <dgm:cxn modelId="{6B0965E0-AEFE-408B-AFC6-E85A5B61BE12}" type="presOf" srcId="{5C7D8590-91C7-49D8-96E3-0946D4801840}" destId="{7DDFB89D-D42B-422D-9AD4-20262D21B455}" srcOrd="0" destOrd="0" presId="urn:microsoft.com/office/officeart/2005/8/layout/vList2"/>
    <dgm:cxn modelId="{6CCBD2BF-1984-47EE-8BA8-6788A89B256F}" srcId="{2C2D4F4B-5A44-42D1-93C7-F90A637D0875}" destId="{47BD5F36-F2DA-45A7-AC80-9398CCC81B37}" srcOrd="0" destOrd="0" parTransId="{D44C7252-ED88-46CE-B942-877918258DD5}" sibTransId="{53F70CCF-C64E-4789-950E-8270DD56A20A}"/>
    <dgm:cxn modelId="{C119AEBB-6FAC-41EF-8989-0C8557299C15}" type="presOf" srcId="{5BCC2B7A-1099-4EBB-814D-085A0A90663A}" destId="{37AECC96-FA93-4F1C-B10F-754A7F95AD81}" srcOrd="0" destOrd="0" presId="urn:microsoft.com/office/officeart/2005/8/layout/vList2"/>
    <dgm:cxn modelId="{7071F9F9-2516-4D74-8F89-381E338BCF7A}" srcId="{2C2D4F4B-5A44-42D1-93C7-F90A637D0875}" destId="{5BCC2B7A-1099-4EBB-814D-085A0A90663A}" srcOrd="2" destOrd="0" parTransId="{0ED61A66-AB87-4D80-8E5E-247B457846D1}" sibTransId="{99C4CBC8-1F52-44C7-A127-CD091C603358}"/>
    <dgm:cxn modelId="{1D8D3EF3-40F7-4F15-BD09-E6EA2A052CBA}" type="presParOf" srcId="{6BCD2132-8625-49E1-9A96-92E13A61C12D}" destId="{7BE01690-81C7-4394-B340-B6232B2B330E}" srcOrd="0" destOrd="0" presId="urn:microsoft.com/office/officeart/2005/8/layout/vList2"/>
    <dgm:cxn modelId="{394ADB63-6A35-4CB8-BD40-956CAA227322}" type="presParOf" srcId="{6BCD2132-8625-49E1-9A96-92E13A61C12D}" destId="{2D8BFFA0-73B4-4590-BDAF-566560F444C1}" srcOrd="1" destOrd="0" presId="urn:microsoft.com/office/officeart/2005/8/layout/vList2"/>
    <dgm:cxn modelId="{E18CD219-8EA2-4473-9A7F-F60A799C0999}" type="presParOf" srcId="{6BCD2132-8625-49E1-9A96-92E13A61C12D}" destId="{2493A4D7-E741-4117-A4CD-713D39E37B55}" srcOrd="2" destOrd="0" presId="urn:microsoft.com/office/officeart/2005/8/layout/vList2"/>
    <dgm:cxn modelId="{FE901628-C519-4971-B100-1D4E3A116F37}" type="presParOf" srcId="{6BCD2132-8625-49E1-9A96-92E13A61C12D}" destId="{62E3A485-11A3-46B6-93AC-958B9D02BD0F}" srcOrd="3" destOrd="0" presId="urn:microsoft.com/office/officeart/2005/8/layout/vList2"/>
    <dgm:cxn modelId="{EB3663A9-0B0F-4B9D-924F-EFA5F0874EB1}" type="presParOf" srcId="{6BCD2132-8625-49E1-9A96-92E13A61C12D}" destId="{37AECC96-FA93-4F1C-B10F-754A7F95AD81}" srcOrd="4" destOrd="0" presId="urn:microsoft.com/office/officeart/2005/8/layout/vList2"/>
    <dgm:cxn modelId="{E3997877-055F-496A-9843-D9B649532E56}" type="presParOf" srcId="{6BCD2132-8625-49E1-9A96-92E13A61C12D}" destId="{0DD134C1-DA27-4D90-A084-B51DE4336696}" srcOrd="5" destOrd="0" presId="urn:microsoft.com/office/officeart/2005/8/layout/vList2"/>
    <dgm:cxn modelId="{DBFD4D74-C91A-4169-89F2-D7618E4E1267}" type="presParOf" srcId="{6BCD2132-8625-49E1-9A96-92E13A61C12D}" destId="{BD8EF39B-53B7-4B26-9DCA-A0112F6D4675}" srcOrd="6" destOrd="0" presId="urn:microsoft.com/office/officeart/2005/8/layout/vList2"/>
    <dgm:cxn modelId="{2FA201FB-A945-4E30-ACE7-148D8359A0B2}" type="presParOf" srcId="{6BCD2132-8625-49E1-9A96-92E13A61C12D}" destId="{2FC8E28F-403B-4B79-8338-68E1549CF241}" srcOrd="7" destOrd="0" presId="urn:microsoft.com/office/officeart/2005/8/layout/vList2"/>
    <dgm:cxn modelId="{794B92BC-4014-469B-88FB-D853E33301C7}" type="presParOf" srcId="{6BCD2132-8625-49E1-9A96-92E13A61C12D}" destId="{7DDFB89D-D42B-422D-9AD4-20262D21B45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C2D4F4B-5A44-42D1-93C7-F90A637D0875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5FF1FBF-D5A1-4786-BD7F-0B858419BC5E}">
      <dgm:prSet/>
      <dgm:spPr/>
      <dgm:t>
        <a:bodyPr/>
        <a:lstStyle/>
        <a:p>
          <a:r>
            <a:rPr lang="ru-RU" dirty="0" smtClean="0">
              <a:solidFill>
                <a:srgbClr val="C00000"/>
              </a:solidFill>
            </a:rPr>
            <a:t>Формирование проектов муниципальных контрактов (договоров), их заключение, изменение, расторжение, исполнение</a:t>
          </a:r>
          <a:endParaRPr lang="ru-RU" dirty="0">
            <a:solidFill>
              <a:srgbClr val="C00000"/>
            </a:solidFill>
          </a:endParaRPr>
        </a:p>
      </dgm:t>
    </dgm:pt>
    <dgm:pt modelId="{208D2BEC-42A2-463B-B754-B380757071E4}" type="parTrans" cxnId="{D09C1913-DFF3-4B76-AF2A-417EBBE22B35}">
      <dgm:prSet/>
      <dgm:spPr/>
      <dgm:t>
        <a:bodyPr/>
        <a:lstStyle/>
        <a:p>
          <a:endParaRPr lang="ru-RU"/>
        </a:p>
      </dgm:t>
    </dgm:pt>
    <dgm:pt modelId="{A62A1B01-B0E4-449F-94CA-71582EA471E8}" type="sibTrans" cxnId="{D09C1913-DFF3-4B76-AF2A-417EBBE22B35}">
      <dgm:prSet/>
      <dgm:spPr/>
      <dgm:t>
        <a:bodyPr/>
        <a:lstStyle/>
        <a:p>
          <a:endParaRPr lang="ru-RU"/>
        </a:p>
      </dgm:t>
    </dgm:pt>
    <dgm:pt modelId="{F4A79AB6-D77B-46E0-9023-E77FA021E62F}">
      <dgm:prSet/>
      <dgm:spPr/>
      <dgm:t>
        <a:bodyPr/>
        <a:lstStyle/>
        <a:p>
          <a:r>
            <a:rPr lang="ru-RU" dirty="0" smtClean="0">
              <a:solidFill>
                <a:srgbClr val="C00000"/>
              </a:solidFill>
            </a:rPr>
            <a:t>Размещение информации в единой информационной системе и системе автоматизированного центра контроля</a:t>
          </a:r>
          <a:endParaRPr lang="ru-RU" dirty="0">
            <a:solidFill>
              <a:srgbClr val="C00000"/>
            </a:solidFill>
          </a:endParaRPr>
        </a:p>
      </dgm:t>
    </dgm:pt>
    <dgm:pt modelId="{9B01212A-6D7C-4564-9242-CEB7E55438A3}" type="parTrans" cxnId="{949B7281-13DE-4F06-8478-7F78840B11A9}">
      <dgm:prSet/>
      <dgm:spPr/>
      <dgm:t>
        <a:bodyPr/>
        <a:lstStyle/>
        <a:p>
          <a:endParaRPr lang="ru-RU"/>
        </a:p>
      </dgm:t>
    </dgm:pt>
    <dgm:pt modelId="{5E2548E6-216A-4E81-9B77-55825281145E}" type="sibTrans" cxnId="{949B7281-13DE-4F06-8478-7F78840B11A9}">
      <dgm:prSet/>
      <dgm:spPr/>
      <dgm:t>
        <a:bodyPr/>
        <a:lstStyle/>
        <a:p>
          <a:endParaRPr lang="ru-RU"/>
        </a:p>
      </dgm:t>
    </dgm:pt>
    <dgm:pt modelId="{5B9D34F6-F516-461A-8FA4-34EE2C94ECC6}">
      <dgm:prSet/>
      <dgm:spPr/>
      <dgm:t>
        <a:bodyPr/>
        <a:lstStyle/>
        <a:p>
          <a:r>
            <a:rPr lang="ru-RU" dirty="0" smtClean="0">
              <a:solidFill>
                <a:srgbClr val="C00000"/>
              </a:solidFill>
            </a:rPr>
            <a:t>Предоставление документации и пояснений контролирующим органам в период проверок, подготовка ответов на запросы вышестоящий и сторонних учреждений и организаций </a:t>
          </a:r>
          <a:endParaRPr lang="ru-RU" dirty="0">
            <a:solidFill>
              <a:srgbClr val="C00000"/>
            </a:solidFill>
          </a:endParaRPr>
        </a:p>
      </dgm:t>
    </dgm:pt>
    <dgm:pt modelId="{E4C101EB-12EE-4AAD-97C9-AAD0BB9F20AE}" type="parTrans" cxnId="{401F8A95-0245-4DB0-BFAB-43EAAAC1A5D7}">
      <dgm:prSet/>
      <dgm:spPr/>
      <dgm:t>
        <a:bodyPr/>
        <a:lstStyle/>
        <a:p>
          <a:endParaRPr lang="ru-RU"/>
        </a:p>
      </dgm:t>
    </dgm:pt>
    <dgm:pt modelId="{B105F6F5-A29F-4982-8C3F-7DD1A3B906B2}" type="sibTrans" cxnId="{401F8A95-0245-4DB0-BFAB-43EAAAC1A5D7}">
      <dgm:prSet/>
      <dgm:spPr/>
      <dgm:t>
        <a:bodyPr/>
        <a:lstStyle/>
        <a:p>
          <a:endParaRPr lang="ru-RU"/>
        </a:p>
      </dgm:t>
    </dgm:pt>
    <dgm:pt modelId="{232607E4-883A-4D40-BF93-FBF3496AD46F}">
      <dgm:prSet/>
      <dgm:spPr/>
      <dgm:t>
        <a:bodyPr/>
        <a:lstStyle/>
        <a:p>
          <a:pPr algn="just"/>
          <a:r>
            <a:rPr lang="ru-RU" dirty="0" smtClean="0">
              <a:solidFill>
                <a:srgbClr val="C00000"/>
              </a:solidFill>
            </a:rPr>
            <a:t>Ведение и хранение базы данных по муниципальным контрактам и договорам.  Выполнение заданий по поручению руководства</a:t>
          </a:r>
          <a:endParaRPr lang="ru-RU" dirty="0">
            <a:solidFill>
              <a:srgbClr val="C00000"/>
            </a:solidFill>
          </a:endParaRPr>
        </a:p>
      </dgm:t>
    </dgm:pt>
    <dgm:pt modelId="{C1C6F98A-0F6D-4A21-8E52-48ABF251AEBC}" type="parTrans" cxnId="{1D86AFA8-70BC-42C6-B05D-D40B1946246E}">
      <dgm:prSet/>
      <dgm:spPr/>
      <dgm:t>
        <a:bodyPr/>
        <a:lstStyle/>
        <a:p>
          <a:endParaRPr lang="ru-RU"/>
        </a:p>
      </dgm:t>
    </dgm:pt>
    <dgm:pt modelId="{92932589-CCC2-49E9-A7E1-40D80A8002DF}" type="sibTrans" cxnId="{1D86AFA8-70BC-42C6-B05D-D40B1946246E}">
      <dgm:prSet/>
      <dgm:spPr/>
      <dgm:t>
        <a:bodyPr/>
        <a:lstStyle/>
        <a:p>
          <a:endParaRPr lang="ru-RU"/>
        </a:p>
      </dgm:t>
    </dgm:pt>
    <dgm:pt modelId="{6BCD2132-8625-49E1-9A96-92E13A61C12D}" type="pres">
      <dgm:prSet presAssocID="{2C2D4F4B-5A44-42D1-93C7-F90A637D087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9852754-7694-44DF-96D1-FB97C5C34C88}" type="pres">
      <dgm:prSet presAssocID="{45FF1FBF-D5A1-4786-BD7F-0B858419BC5E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2D2AA4-091B-49BA-AEFB-B15CEEF2E9BC}" type="pres">
      <dgm:prSet presAssocID="{A62A1B01-B0E4-449F-94CA-71582EA471E8}" presName="spacer" presStyleCnt="0"/>
      <dgm:spPr/>
    </dgm:pt>
    <dgm:pt modelId="{6B555620-A591-409B-914F-9BB61D260593}" type="pres">
      <dgm:prSet presAssocID="{F4A79AB6-D77B-46E0-9023-E77FA021E62F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CA6D7B-4285-4163-8F08-9554C3B88D95}" type="pres">
      <dgm:prSet presAssocID="{5E2548E6-216A-4E81-9B77-55825281145E}" presName="spacer" presStyleCnt="0"/>
      <dgm:spPr/>
    </dgm:pt>
    <dgm:pt modelId="{6A8B8EA3-C192-4897-B978-D55A1EEA4504}" type="pres">
      <dgm:prSet presAssocID="{5B9D34F6-F516-461A-8FA4-34EE2C94ECC6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11E645-11DB-4F65-BEB3-F772AA275050}" type="pres">
      <dgm:prSet presAssocID="{B105F6F5-A29F-4982-8C3F-7DD1A3B906B2}" presName="spacer" presStyleCnt="0"/>
      <dgm:spPr/>
    </dgm:pt>
    <dgm:pt modelId="{476B7DE9-DEF2-489B-A49A-539462F05C41}" type="pres">
      <dgm:prSet presAssocID="{232607E4-883A-4D40-BF93-FBF3496AD46F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D86AFA8-70BC-42C6-B05D-D40B1946246E}" srcId="{2C2D4F4B-5A44-42D1-93C7-F90A637D0875}" destId="{232607E4-883A-4D40-BF93-FBF3496AD46F}" srcOrd="3" destOrd="0" parTransId="{C1C6F98A-0F6D-4A21-8E52-48ABF251AEBC}" sibTransId="{92932589-CCC2-49E9-A7E1-40D80A8002DF}"/>
    <dgm:cxn modelId="{401F8A95-0245-4DB0-BFAB-43EAAAC1A5D7}" srcId="{2C2D4F4B-5A44-42D1-93C7-F90A637D0875}" destId="{5B9D34F6-F516-461A-8FA4-34EE2C94ECC6}" srcOrd="2" destOrd="0" parTransId="{E4C101EB-12EE-4AAD-97C9-AAD0BB9F20AE}" sibTransId="{B105F6F5-A29F-4982-8C3F-7DD1A3B906B2}"/>
    <dgm:cxn modelId="{D09C1913-DFF3-4B76-AF2A-417EBBE22B35}" srcId="{2C2D4F4B-5A44-42D1-93C7-F90A637D0875}" destId="{45FF1FBF-D5A1-4786-BD7F-0B858419BC5E}" srcOrd="0" destOrd="0" parTransId="{208D2BEC-42A2-463B-B754-B380757071E4}" sibTransId="{A62A1B01-B0E4-449F-94CA-71582EA471E8}"/>
    <dgm:cxn modelId="{949B7281-13DE-4F06-8478-7F78840B11A9}" srcId="{2C2D4F4B-5A44-42D1-93C7-F90A637D0875}" destId="{F4A79AB6-D77B-46E0-9023-E77FA021E62F}" srcOrd="1" destOrd="0" parTransId="{9B01212A-6D7C-4564-9242-CEB7E55438A3}" sibTransId="{5E2548E6-216A-4E81-9B77-55825281145E}"/>
    <dgm:cxn modelId="{B1074FCC-8C1F-4BFE-BCC7-2BDC53B27A8A}" type="presOf" srcId="{F4A79AB6-D77B-46E0-9023-E77FA021E62F}" destId="{6B555620-A591-409B-914F-9BB61D260593}" srcOrd="0" destOrd="0" presId="urn:microsoft.com/office/officeart/2005/8/layout/vList2"/>
    <dgm:cxn modelId="{9B76FA3D-BDDC-4C38-BAB4-873E1C9820F0}" type="presOf" srcId="{2C2D4F4B-5A44-42D1-93C7-F90A637D0875}" destId="{6BCD2132-8625-49E1-9A96-92E13A61C12D}" srcOrd="0" destOrd="0" presId="urn:microsoft.com/office/officeart/2005/8/layout/vList2"/>
    <dgm:cxn modelId="{79370721-EC4A-469F-BD18-AC3285890C8F}" type="presOf" srcId="{5B9D34F6-F516-461A-8FA4-34EE2C94ECC6}" destId="{6A8B8EA3-C192-4897-B978-D55A1EEA4504}" srcOrd="0" destOrd="0" presId="urn:microsoft.com/office/officeart/2005/8/layout/vList2"/>
    <dgm:cxn modelId="{B7B37B82-D7B0-4A3D-9B8E-AD635F11CB1B}" type="presOf" srcId="{232607E4-883A-4D40-BF93-FBF3496AD46F}" destId="{476B7DE9-DEF2-489B-A49A-539462F05C41}" srcOrd="0" destOrd="0" presId="urn:microsoft.com/office/officeart/2005/8/layout/vList2"/>
    <dgm:cxn modelId="{B57F0A7F-1755-4CC9-9CE9-E88D61A3C2D5}" type="presOf" srcId="{45FF1FBF-D5A1-4786-BD7F-0B858419BC5E}" destId="{49852754-7694-44DF-96D1-FB97C5C34C88}" srcOrd="0" destOrd="0" presId="urn:microsoft.com/office/officeart/2005/8/layout/vList2"/>
    <dgm:cxn modelId="{DB48389B-DC19-4213-AC9E-EBD1A5366361}" type="presParOf" srcId="{6BCD2132-8625-49E1-9A96-92E13A61C12D}" destId="{49852754-7694-44DF-96D1-FB97C5C34C88}" srcOrd="0" destOrd="0" presId="urn:microsoft.com/office/officeart/2005/8/layout/vList2"/>
    <dgm:cxn modelId="{9AC87DFD-CEEC-4F17-AE20-EACBC10D3FDD}" type="presParOf" srcId="{6BCD2132-8625-49E1-9A96-92E13A61C12D}" destId="{C32D2AA4-091B-49BA-AEFB-B15CEEF2E9BC}" srcOrd="1" destOrd="0" presId="urn:microsoft.com/office/officeart/2005/8/layout/vList2"/>
    <dgm:cxn modelId="{EF057CF7-E78D-47A7-88FB-AD0BD3B044DC}" type="presParOf" srcId="{6BCD2132-8625-49E1-9A96-92E13A61C12D}" destId="{6B555620-A591-409B-914F-9BB61D260593}" srcOrd="2" destOrd="0" presId="urn:microsoft.com/office/officeart/2005/8/layout/vList2"/>
    <dgm:cxn modelId="{32881527-2C84-404E-A817-2D353C878481}" type="presParOf" srcId="{6BCD2132-8625-49E1-9A96-92E13A61C12D}" destId="{17CA6D7B-4285-4163-8F08-9554C3B88D95}" srcOrd="3" destOrd="0" presId="urn:microsoft.com/office/officeart/2005/8/layout/vList2"/>
    <dgm:cxn modelId="{CD9D3B82-FED7-4637-8241-17D9A5954AD5}" type="presParOf" srcId="{6BCD2132-8625-49E1-9A96-92E13A61C12D}" destId="{6A8B8EA3-C192-4897-B978-D55A1EEA4504}" srcOrd="4" destOrd="0" presId="urn:microsoft.com/office/officeart/2005/8/layout/vList2"/>
    <dgm:cxn modelId="{5EB1E1DB-EEC4-46EC-957C-F327DAEE0D90}" type="presParOf" srcId="{6BCD2132-8625-49E1-9A96-92E13A61C12D}" destId="{6111E645-11DB-4F65-BEB3-F772AA275050}" srcOrd="5" destOrd="0" presId="urn:microsoft.com/office/officeart/2005/8/layout/vList2"/>
    <dgm:cxn modelId="{809F4BE3-918D-4141-8945-9173E6EAEF1E}" type="presParOf" srcId="{6BCD2132-8625-49E1-9A96-92E13A61C12D}" destId="{476B7DE9-DEF2-489B-A49A-539462F05C4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C2D4F4B-5A44-42D1-93C7-F90A637D0875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54F9745-D1F9-496C-A1E0-53B0110D2AD1}">
      <dgm:prSet custT="1"/>
      <dgm:spPr/>
      <dgm:t>
        <a:bodyPr/>
        <a:lstStyle/>
        <a:p>
          <a:r>
            <a:rPr lang="ru-RU" sz="1800" dirty="0" smtClean="0">
              <a:solidFill>
                <a:srgbClr val="C00000"/>
              </a:solidFill>
            </a:rPr>
            <a:t>Составление бухгалтерской (финансовой отчетности) и налоговой отчетности</a:t>
          </a:r>
          <a:endParaRPr lang="ru-RU" sz="1800" dirty="0">
            <a:solidFill>
              <a:srgbClr val="C00000"/>
            </a:solidFill>
          </a:endParaRPr>
        </a:p>
      </dgm:t>
    </dgm:pt>
    <dgm:pt modelId="{69811A54-8A9F-4A3A-9EC2-21900A390CC8}" type="parTrans" cxnId="{CB070E9B-FBF0-4261-A849-719493EBECBB}">
      <dgm:prSet/>
      <dgm:spPr/>
      <dgm:t>
        <a:bodyPr/>
        <a:lstStyle/>
        <a:p>
          <a:endParaRPr lang="ru-RU"/>
        </a:p>
      </dgm:t>
    </dgm:pt>
    <dgm:pt modelId="{9FFCE215-9401-437C-81F8-989E817DFC8E}" type="sibTrans" cxnId="{CB070E9B-FBF0-4261-A849-719493EBECBB}">
      <dgm:prSet/>
      <dgm:spPr/>
      <dgm:t>
        <a:bodyPr/>
        <a:lstStyle/>
        <a:p>
          <a:endParaRPr lang="ru-RU"/>
        </a:p>
      </dgm:t>
    </dgm:pt>
    <dgm:pt modelId="{83941EE0-253E-4A36-B245-A9F85405D5B5}">
      <dgm:prSet custT="1"/>
      <dgm:spPr/>
      <dgm:t>
        <a:bodyPr/>
        <a:lstStyle/>
        <a:p>
          <a:r>
            <a:rPr lang="ru-RU" sz="1800" dirty="0" smtClean="0">
              <a:solidFill>
                <a:srgbClr val="C00000"/>
              </a:solidFill>
            </a:rPr>
            <a:t>Проведение внутреннего контроля ведения бухгалтерского учета</a:t>
          </a:r>
          <a:endParaRPr lang="ru-RU" sz="1800" dirty="0">
            <a:solidFill>
              <a:srgbClr val="C00000"/>
            </a:solidFill>
          </a:endParaRPr>
        </a:p>
      </dgm:t>
    </dgm:pt>
    <dgm:pt modelId="{BFEE337D-3A94-4B9A-BE35-168E0A4E9603}" type="parTrans" cxnId="{1E6D5907-E292-4429-97FD-49481B29BFF1}">
      <dgm:prSet/>
      <dgm:spPr/>
      <dgm:t>
        <a:bodyPr/>
        <a:lstStyle/>
        <a:p>
          <a:endParaRPr lang="ru-RU"/>
        </a:p>
      </dgm:t>
    </dgm:pt>
    <dgm:pt modelId="{0F3E1723-DE36-4BE0-94B7-07D97C5ED406}" type="sibTrans" cxnId="{1E6D5907-E292-4429-97FD-49481B29BFF1}">
      <dgm:prSet/>
      <dgm:spPr/>
      <dgm:t>
        <a:bodyPr/>
        <a:lstStyle/>
        <a:p>
          <a:endParaRPr lang="ru-RU"/>
        </a:p>
      </dgm:t>
    </dgm:pt>
    <dgm:pt modelId="{D0147EC4-16D8-4FA1-AD12-03EC22A3266A}">
      <dgm:prSet custT="1"/>
      <dgm:spPr/>
      <dgm:t>
        <a:bodyPr/>
        <a:lstStyle/>
        <a:p>
          <a:r>
            <a:rPr lang="ru-RU" sz="1800" dirty="0" smtClean="0">
              <a:solidFill>
                <a:srgbClr val="C00000"/>
              </a:solidFill>
            </a:rPr>
            <a:t>Подготовка пояснений, подбор необходимых документов для проведения внутреннего контроля, внутреннего и внешнего аудита, документальных ревизий, налоговых и иных проверок</a:t>
          </a:r>
          <a:endParaRPr lang="ru-RU" sz="1800" dirty="0">
            <a:solidFill>
              <a:srgbClr val="C00000"/>
            </a:solidFill>
          </a:endParaRPr>
        </a:p>
      </dgm:t>
    </dgm:pt>
    <dgm:pt modelId="{66A86B7B-CEF4-432C-A8A3-C325A36A6B88}" type="parTrans" cxnId="{3947194B-B02F-48A1-965A-320B4325AFA3}">
      <dgm:prSet/>
      <dgm:spPr/>
      <dgm:t>
        <a:bodyPr/>
        <a:lstStyle/>
        <a:p>
          <a:endParaRPr lang="ru-RU"/>
        </a:p>
      </dgm:t>
    </dgm:pt>
    <dgm:pt modelId="{781215E2-4D4D-4B0F-82D4-DF00100C491F}" type="sibTrans" cxnId="{3947194B-B02F-48A1-965A-320B4325AFA3}">
      <dgm:prSet/>
      <dgm:spPr/>
      <dgm:t>
        <a:bodyPr/>
        <a:lstStyle/>
        <a:p>
          <a:endParaRPr lang="ru-RU"/>
        </a:p>
      </dgm:t>
    </dgm:pt>
    <dgm:pt modelId="{8EFB81F0-BD1B-4457-B119-512C4563C752}">
      <dgm:prSet/>
      <dgm:spPr/>
      <dgm:t>
        <a:bodyPr/>
        <a:lstStyle/>
        <a:p>
          <a:r>
            <a:rPr lang="ru-RU" dirty="0" smtClean="0">
              <a:solidFill>
                <a:srgbClr val="C00000"/>
              </a:solidFill>
            </a:rPr>
            <a:t>Обеспечение сохранности бухгалтерской (финансовой) отчетности,  документов и регистров налогового учета, налоговой отчетности и отчетности в государственные внебюджетные фонды и последующей их передачи в архив</a:t>
          </a:r>
          <a:endParaRPr lang="ru-RU" dirty="0">
            <a:solidFill>
              <a:srgbClr val="C00000"/>
            </a:solidFill>
          </a:endParaRPr>
        </a:p>
      </dgm:t>
    </dgm:pt>
    <dgm:pt modelId="{CCC989D9-6627-4EFA-9586-0877ADDDC52D}" type="parTrans" cxnId="{4ABCFCFB-29D4-45E0-8318-3DF303FCF705}">
      <dgm:prSet/>
      <dgm:spPr/>
      <dgm:t>
        <a:bodyPr/>
        <a:lstStyle/>
        <a:p>
          <a:endParaRPr lang="ru-RU"/>
        </a:p>
      </dgm:t>
    </dgm:pt>
    <dgm:pt modelId="{16B0606A-E4A9-40F4-B910-2B280FD0326E}" type="sibTrans" cxnId="{4ABCFCFB-29D4-45E0-8318-3DF303FCF705}">
      <dgm:prSet/>
      <dgm:spPr/>
      <dgm:t>
        <a:bodyPr/>
        <a:lstStyle/>
        <a:p>
          <a:endParaRPr lang="ru-RU"/>
        </a:p>
      </dgm:t>
    </dgm:pt>
    <dgm:pt modelId="{6BCD2132-8625-49E1-9A96-92E13A61C12D}" type="pres">
      <dgm:prSet presAssocID="{2C2D4F4B-5A44-42D1-93C7-F90A637D087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6C2DDC2-F2FA-44FE-977C-95D7C86013F9}" type="pres">
      <dgm:prSet presAssocID="{D54F9745-D1F9-496C-A1E0-53B0110D2AD1}" presName="parentText" presStyleLbl="node1" presStyleIdx="0" presStyleCnt="4" custScaleY="7551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F7B0E7-763C-44E3-8CF3-25F35FBEECCD}" type="pres">
      <dgm:prSet presAssocID="{9FFCE215-9401-437C-81F8-989E817DFC8E}" presName="spacer" presStyleCnt="0"/>
      <dgm:spPr/>
    </dgm:pt>
    <dgm:pt modelId="{14330312-C21B-4D1F-80C9-D02FFAEAEA71}" type="pres">
      <dgm:prSet presAssocID="{83941EE0-253E-4A36-B245-A9F85405D5B5}" presName="parentText" presStyleLbl="node1" presStyleIdx="1" presStyleCnt="4" custScaleY="12374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D6275B-6629-4FCB-838F-DB57C5CB2BB7}" type="pres">
      <dgm:prSet presAssocID="{0F3E1723-DE36-4BE0-94B7-07D97C5ED406}" presName="spacer" presStyleCnt="0"/>
      <dgm:spPr/>
    </dgm:pt>
    <dgm:pt modelId="{2D027F5D-26CC-402D-9EEB-1AA3CB930B7A}" type="pres">
      <dgm:prSet presAssocID="{D0147EC4-16D8-4FA1-AD12-03EC22A3266A}" presName="parentText" presStyleLbl="node1" presStyleIdx="2" presStyleCnt="4" custScaleY="1276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9FE0CF-7EEC-4F82-9581-6686C3BA0B8A}" type="pres">
      <dgm:prSet presAssocID="{781215E2-4D4D-4B0F-82D4-DF00100C491F}" presName="spacer" presStyleCnt="0"/>
      <dgm:spPr/>
    </dgm:pt>
    <dgm:pt modelId="{F165D24D-556E-4CF8-B50B-6D95E9C4685D}" type="pres">
      <dgm:prSet presAssocID="{8EFB81F0-BD1B-4457-B119-512C4563C752}" presName="parentText" presStyleLbl="node1" presStyleIdx="3" presStyleCnt="4" custScaleY="15075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BCFCFB-29D4-45E0-8318-3DF303FCF705}" srcId="{2C2D4F4B-5A44-42D1-93C7-F90A637D0875}" destId="{8EFB81F0-BD1B-4457-B119-512C4563C752}" srcOrd="3" destOrd="0" parTransId="{CCC989D9-6627-4EFA-9586-0877ADDDC52D}" sibTransId="{16B0606A-E4A9-40F4-B910-2B280FD0326E}"/>
    <dgm:cxn modelId="{70215B0D-C6D8-4884-82D9-BA3A9BBEE3A4}" type="presOf" srcId="{8EFB81F0-BD1B-4457-B119-512C4563C752}" destId="{F165D24D-556E-4CF8-B50B-6D95E9C4685D}" srcOrd="0" destOrd="0" presId="urn:microsoft.com/office/officeart/2005/8/layout/vList2"/>
    <dgm:cxn modelId="{1E6D5907-E292-4429-97FD-49481B29BFF1}" srcId="{2C2D4F4B-5A44-42D1-93C7-F90A637D0875}" destId="{83941EE0-253E-4A36-B245-A9F85405D5B5}" srcOrd="1" destOrd="0" parTransId="{BFEE337D-3A94-4B9A-BE35-168E0A4E9603}" sibTransId="{0F3E1723-DE36-4BE0-94B7-07D97C5ED406}"/>
    <dgm:cxn modelId="{17EC9E84-ECB5-4360-AF9D-834457841D54}" type="presOf" srcId="{D54F9745-D1F9-496C-A1E0-53B0110D2AD1}" destId="{16C2DDC2-F2FA-44FE-977C-95D7C86013F9}" srcOrd="0" destOrd="0" presId="urn:microsoft.com/office/officeart/2005/8/layout/vList2"/>
    <dgm:cxn modelId="{584F3642-DCE5-49C6-9875-129965E9E8E8}" type="presOf" srcId="{2C2D4F4B-5A44-42D1-93C7-F90A637D0875}" destId="{6BCD2132-8625-49E1-9A96-92E13A61C12D}" srcOrd="0" destOrd="0" presId="urn:microsoft.com/office/officeart/2005/8/layout/vList2"/>
    <dgm:cxn modelId="{3947194B-B02F-48A1-965A-320B4325AFA3}" srcId="{2C2D4F4B-5A44-42D1-93C7-F90A637D0875}" destId="{D0147EC4-16D8-4FA1-AD12-03EC22A3266A}" srcOrd="2" destOrd="0" parTransId="{66A86B7B-CEF4-432C-A8A3-C325A36A6B88}" sibTransId="{781215E2-4D4D-4B0F-82D4-DF00100C491F}"/>
    <dgm:cxn modelId="{9C62B5E6-E283-4B59-A7B6-051E46090D47}" type="presOf" srcId="{D0147EC4-16D8-4FA1-AD12-03EC22A3266A}" destId="{2D027F5D-26CC-402D-9EEB-1AA3CB930B7A}" srcOrd="0" destOrd="0" presId="urn:microsoft.com/office/officeart/2005/8/layout/vList2"/>
    <dgm:cxn modelId="{E1F4261A-D114-4A69-9B25-06EC642D9D91}" type="presOf" srcId="{83941EE0-253E-4A36-B245-A9F85405D5B5}" destId="{14330312-C21B-4D1F-80C9-D02FFAEAEA71}" srcOrd="0" destOrd="0" presId="urn:microsoft.com/office/officeart/2005/8/layout/vList2"/>
    <dgm:cxn modelId="{CB070E9B-FBF0-4261-A849-719493EBECBB}" srcId="{2C2D4F4B-5A44-42D1-93C7-F90A637D0875}" destId="{D54F9745-D1F9-496C-A1E0-53B0110D2AD1}" srcOrd="0" destOrd="0" parTransId="{69811A54-8A9F-4A3A-9EC2-21900A390CC8}" sibTransId="{9FFCE215-9401-437C-81F8-989E817DFC8E}"/>
    <dgm:cxn modelId="{86699257-2DF1-4C73-A13B-014DFF818929}" type="presParOf" srcId="{6BCD2132-8625-49E1-9A96-92E13A61C12D}" destId="{16C2DDC2-F2FA-44FE-977C-95D7C86013F9}" srcOrd="0" destOrd="0" presId="urn:microsoft.com/office/officeart/2005/8/layout/vList2"/>
    <dgm:cxn modelId="{05742F62-50D5-4584-99F9-E2E83CC70CB2}" type="presParOf" srcId="{6BCD2132-8625-49E1-9A96-92E13A61C12D}" destId="{D4F7B0E7-763C-44E3-8CF3-25F35FBEECCD}" srcOrd="1" destOrd="0" presId="urn:microsoft.com/office/officeart/2005/8/layout/vList2"/>
    <dgm:cxn modelId="{2F147AAA-543D-4982-8A1B-1AF16BC92AD0}" type="presParOf" srcId="{6BCD2132-8625-49E1-9A96-92E13A61C12D}" destId="{14330312-C21B-4D1F-80C9-D02FFAEAEA71}" srcOrd="2" destOrd="0" presId="urn:microsoft.com/office/officeart/2005/8/layout/vList2"/>
    <dgm:cxn modelId="{7A6F0F30-FC11-422E-A2DA-329CBB964546}" type="presParOf" srcId="{6BCD2132-8625-49E1-9A96-92E13A61C12D}" destId="{48D6275B-6629-4FCB-838F-DB57C5CB2BB7}" srcOrd="3" destOrd="0" presId="urn:microsoft.com/office/officeart/2005/8/layout/vList2"/>
    <dgm:cxn modelId="{D33DC27B-FCC3-4DC4-81AB-8F68FC7035A4}" type="presParOf" srcId="{6BCD2132-8625-49E1-9A96-92E13A61C12D}" destId="{2D027F5D-26CC-402D-9EEB-1AA3CB930B7A}" srcOrd="4" destOrd="0" presId="urn:microsoft.com/office/officeart/2005/8/layout/vList2"/>
    <dgm:cxn modelId="{D6E0B7BE-8B8D-4EF7-8071-EED0EFD4D144}" type="presParOf" srcId="{6BCD2132-8625-49E1-9A96-92E13A61C12D}" destId="{B19FE0CF-7EEC-4F82-9581-6686C3BA0B8A}" srcOrd="5" destOrd="0" presId="urn:microsoft.com/office/officeart/2005/8/layout/vList2"/>
    <dgm:cxn modelId="{2D683B16-0613-4759-942E-BE903761F8A0}" type="presParOf" srcId="{6BCD2132-8625-49E1-9A96-92E13A61C12D}" destId="{F165D24D-556E-4CF8-B50B-6D95E9C4685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09BDF47-4E70-41DD-BC48-1007227C9CB4}" type="doc">
      <dgm:prSet loTypeId="urn:microsoft.com/office/officeart/2005/8/layout/matrix1" loCatId="matrix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F33C760-22A9-460D-98FD-CB311620D2D6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ОПТИМИЗАЦИЯ</a:t>
          </a:r>
          <a:endParaRPr lang="ru-RU" sz="24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A2F57C-6C95-448F-9F2D-09FF611F64FB}" type="parTrans" cxnId="{DB08665B-7DB8-41D6-884A-6C7BE6B12663}">
      <dgm:prSet/>
      <dgm:spPr/>
      <dgm:t>
        <a:bodyPr/>
        <a:lstStyle/>
        <a:p>
          <a:endParaRPr lang="ru-RU"/>
        </a:p>
      </dgm:t>
    </dgm:pt>
    <dgm:pt modelId="{40FA57D4-7643-48D4-BBED-C1C710060697}" type="sibTrans" cxnId="{DB08665B-7DB8-41D6-884A-6C7BE6B12663}">
      <dgm:prSet/>
      <dgm:spPr/>
      <dgm:t>
        <a:bodyPr/>
        <a:lstStyle/>
        <a:p>
          <a:endParaRPr lang="ru-RU"/>
        </a:p>
      </dgm:t>
    </dgm:pt>
    <dgm:pt modelId="{AB4C9947-26E9-46D0-A466-F6110AA30318}">
      <dgm:prSet phldrT="[Текст]"/>
      <dgm:spPr/>
      <dgm:t>
        <a:bodyPr/>
        <a:lstStyle/>
        <a:p>
          <a:r>
            <a:rPr lang="ru-RU" b="1" dirty="0" smtClean="0">
              <a:solidFill>
                <a:srgbClr val="033E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Анализ функций и объёмов работ всех структурных подразделений учреждения</a:t>
          </a:r>
          <a:endParaRPr lang="ru-RU" b="1" dirty="0">
            <a:solidFill>
              <a:srgbClr val="033E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4174302-0FFB-48D8-813B-CF78A8B69BCF}" type="parTrans" cxnId="{1BC28CC6-ECF5-4ACE-942F-5E3FE81632BC}">
      <dgm:prSet/>
      <dgm:spPr/>
      <dgm:t>
        <a:bodyPr/>
        <a:lstStyle/>
        <a:p>
          <a:endParaRPr lang="ru-RU"/>
        </a:p>
      </dgm:t>
    </dgm:pt>
    <dgm:pt modelId="{471B152C-AAE9-485A-A779-8086BBBCA794}" type="sibTrans" cxnId="{1BC28CC6-ECF5-4ACE-942F-5E3FE81632BC}">
      <dgm:prSet/>
      <dgm:spPr/>
      <dgm:t>
        <a:bodyPr/>
        <a:lstStyle/>
        <a:p>
          <a:endParaRPr lang="ru-RU"/>
        </a:p>
      </dgm:t>
    </dgm:pt>
    <dgm:pt modelId="{0AED38E8-E59E-4D30-B563-B1F813A8B71F}">
      <dgm:prSet phldrT="[Текст]"/>
      <dgm:spPr/>
      <dgm:t>
        <a:bodyPr/>
        <a:lstStyle/>
        <a:p>
          <a:r>
            <a:rPr lang="ru-RU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Анализ должностных обязанностей работников</a:t>
          </a:r>
          <a:endParaRPr lang="ru-RU" dirty="0">
            <a:solidFill>
              <a:srgbClr val="00B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C80C147-4B9C-4958-B857-40F1E75023DF}" type="parTrans" cxnId="{B7B386B0-0647-4888-B69F-8446D219E3ED}">
      <dgm:prSet/>
      <dgm:spPr/>
      <dgm:t>
        <a:bodyPr/>
        <a:lstStyle/>
        <a:p>
          <a:endParaRPr lang="ru-RU"/>
        </a:p>
      </dgm:t>
    </dgm:pt>
    <dgm:pt modelId="{441F00CB-3F0A-448D-A65F-AE3B7175AFAC}" type="sibTrans" cxnId="{B7B386B0-0647-4888-B69F-8446D219E3ED}">
      <dgm:prSet/>
      <dgm:spPr/>
      <dgm:t>
        <a:bodyPr/>
        <a:lstStyle/>
        <a:p>
          <a:endParaRPr lang="ru-RU"/>
        </a:p>
      </dgm:t>
    </dgm:pt>
    <dgm:pt modelId="{96026D41-11BC-40EF-988B-CE2EEEFF8061}">
      <dgm:prSet phldrT="[Текст]"/>
      <dgm:spPr/>
      <dgm:t>
        <a:bodyPr/>
        <a:lstStyle/>
        <a:p>
          <a:r>
            <a:rPr lang="ru-RU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Рассмотрение возможности увеличения объёмов работ и услуг, выполняемых учреждением</a:t>
          </a:r>
          <a:endParaRPr lang="ru-RU" dirty="0">
            <a:solidFill>
              <a:schemeClr val="accent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BFA535D-6CCB-486D-BCBC-B087DD9AA0A9}" type="parTrans" cxnId="{C85BB213-5C2C-451C-B2CE-9CDCB0B2ED06}">
      <dgm:prSet/>
      <dgm:spPr/>
      <dgm:t>
        <a:bodyPr/>
        <a:lstStyle/>
        <a:p>
          <a:endParaRPr lang="ru-RU"/>
        </a:p>
      </dgm:t>
    </dgm:pt>
    <dgm:pt modelId="{57BB821A-FDE1-4682-8EF9-BC94F031BA36}" type="sibTrans" cxnId="{C85BB213-5C2C-451C-B2CE-9CDCB0B2ED06}">
      <dgm:prSet/>
      <dgm:spPr/>
      <dgm:t>
        <a:bodyPr/>
        <a:lstStyle/>
        <a:p>
          <a:endParaRPr lang="ru-RU"/>
        </a:p>
      </dgm:t>
    </dgm:pt>
    <dgm:pt modelId="{9A999308-7031-44CD-B329-0CF07C691E12}">
      <dgm:prSet phldrT="[Текст]"/>
      <dgm:spPr/>
      <dgm:t>
        <a:bodyPr/>
        <a:lstStyle/>
        <a:p>
          <a:r>
            <a:rPr lang="ru-RU" dirty="0" smtClean="0">
              <a:solidFill>
                <a:srgbClr val="6C2F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Рассмотрение возможности передачи отдельных функций на аутсорсинг</a:t>
          </a:r>
          <a:endParaRPr lang="ru-RU" dirty="0">
            <a:solidFill>
              <a:srgbClr val="6C2F9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196160D-1E4C-42C0-86AC-98C4BC1BC754}" type="parTrans" cxnId="{F81427D6-8E0D-4C94-BC83-33E87B8F24E1}">
      <dgm:prSet/>
      <dgm:spPr/>
      <dgm:t>
        <a:bodyPr/>
        <a:lstStyle/>
        <a:p>
          <a:endParaRPr lang="ru-RU"/>
        </a:p>
      </dgm:t>
    </dgm:pt>
    <dgm:pt modelId="{6EACA8A9-E097-462F-9D1D-3AC591DC7A16}" type="sibTrans" cxnId="{F81427D6-8E0D-4C94-BC83-33E87B8F24E1}">
      <dgm:prSet/>
      <dgm:spPr/>
      <dgm:t>
        <a:bodyPr/>
        <a:lstStyle/>
        <a:p>
          <a:endParaRPr lang="ru-RU"/>
        </a:p>
      </dgm:t>
    </dgm:pt>
    <dgm:pt modelId="{40B6C7C0-DF1A-413E-A043-186732215AAE}" type="pres">
      <dgm:prSet presAssocID="{009BDF47-4E70-41DD-BC48-1007227C9CB4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4E7E64A-0C66-4330-ABDB-20F65210A673}" type="pres">
      <dgm:prSet presAssocID="{009BDF47-4E70-41DD-BC48-1007227C9CB4}" presName="matrix" presStyleCnt="0"/>
      <dgm:spPr/>
    </dgm:pt>
    <dgm:pt modelId="{F24E9B33-9592-4D3C-9780-FA9A21FAE79D}" type="pres">
      <dgm:prSet presAssocID="{009BDF47-4E70-41DD-BC48-1007227C9CB4}" presName="tile1" presStyleLbl="node1" presStyleIdx="0" presStyleCnt="4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67802320-B00A-4D39-9D72-B033B5933A0C}" type="pres">
      <dgm:prSet presAssocID="{009BDF47-4E70-41DD-BC48-1007227C9CB4}" presName="tile1text" presStyleLbl="node1" presStyleIdx="0" presStyleCnt="4">
        <dgm:presLayoutVars>
          <dgm:chMax val="0"/>
          <dgm:chPref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FC4754EE-FABA-42C0-8765-B31F7F077BBB}" type="pres">
      <dgm:prSet presAssocID="{009BDF47-4E70-41DD-BC48-1007227C9CB4}" presName="tile2" presStyleLbl="node1" presStyleIdx="1" presStyleCnt="4"/>
      <dgm:spPr/>
      <dgm:t>
        <a:bodyPr/>
        <a:lstStyle/>
        <a:p>
          <a:endParaRPr lang="ru-RU"/>
        </a:p>
      </dgm:t>
    </dgm:pt>
    <dgm:pt modelId="{7F5F6675-79E7-4B4B-A991-AA4F9084B206}" type="pres">
      <dgm:prSet presAssocID="{009BDF47-4E70-41DD-BC48-1007227C9CB4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0DFDE7-9058-4515-B7D9-901B4EF360E8}" type="pres">
      <dgm:prSet presAssocID="{009BDF47-4E70-41DD-BC48-1007227C9CB4}" presName="tile3" presStyleLbl="node1" presStyleIdx="2" presStyleCnt="4"/>
      <dgm:spPr/>
      <dgm:t>
        <a:bodyPr/>
        <a:lstStyle/>
        <a:p>
          <a:endParaRPr lang="ru-RU"/>
        </a:p>
      </dgm:t>
    </dgm:pt>
    <dgm:pt modelId="{858A60F4-4E24-4D4B-8B33-0A1B444A7F0C}" type="pres">
      <dgm:prSet presAssocID="{009BDF47-4E70-41DD-BC48-1007227C9CB4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1B5287-D1EE-4EF2-A8A5-739AA0777D01}" type="pres">
      <dgm:prSet presAssocID="{009BDF47-4E70-41DD-BC48-1007227C9CB4}" presName="tile4" presStyleLbl="node1" presStyleIdx="3" presStyleCnt="4"/>
      <dgm:spPr/>
      <dgm:t>
        <a:bodyPr/>
        <a:lstStyle/>
        <a:p>
          <a:endParaRPr lang="ru-RU"/>
        </a:p>
      </dgm:t>
    </dgm:pt>
    <dgm:pt modelId="{18E20065-32C2-47AA-AED2-6CDAD81A8AAE}" type="pres">
      <dgm:prSet presAssocID="{009BDF47-4E70-41DD-BC48-1007227C9CB4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55DB78-F9C1-40BF-9492-CFA082A79A76}" type="pres">
      <dgm:prSet presAssocID="{009BDF47-4E70-41DD-BC48-1007227C9CB4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2993353D-3B5B-476A-8AAE-117598135118}" type="presOf" srcId="{9A999308-7031-44CD-B329-0CF07C691E12}" destId="{D01B5287-D1EE-4EF2-A8A5-739AA0777D01}" srcOrd="0" destOrd="0" presId="urn:microsoft.com/office/officeart/2005/8/layout/matrix1"/>
    <dgm:cxn modelId="{5EAF4210-134C-418E-AC9E-09A86BBDBCDB}" type="presOf" srcId="{AB4C9947-26E9-46D0-A466-F6110AA30318}" destId="{67802320-B00A-4D39-9D72-B033B5933A0C}" srcOrd="1" destOrd="0" presId="urn:microsoft.com/office/officeart/2005/8/layout/matrix1"/>
    <dgm:cxn modelId="{1BC28CC6-ECF5-4ACE-942F-5E3FE81632BC}" srcId="{AF33C760-22A9-460D-98FD-CB311620D2D6}" destId="{AB4C9947-26E9-46D0-A466-F6110AA30318}" srcOrd="0" destOrd="0" parTransId="{74174302-0FFB-48D8-813B-CF78A8B69BCF}" sibTransId="{471B152C-AAE9-485A-A779-8086BBBCA794}"/>
    <dgm:cxn modelId="{ED739770-4030-4ABA-BBC1-DD780B87005C}" type="presOf" srcId="{AB4C9947-26E9-46D0-A466-F6110AA30318}" destId="{F24E9B33-9592-4D3C-9780-FA9A21FAE79D}" srcOrd="0" destOrd="0" presId="urn:microsoft.com/office/officeart/2005/8/layout/matrix1"/>
    <dgm:cxn modelId="{2E0019AD-0232-4D3B-95B0-E21B59ACF919}" type="presOf" srcId="{009BDF47-4E70-41DD-BC48-1007227C9CB4}" destId="{40B6C7C0-DF1A-413E-A043-186732215AAE}" srcOrd="0" destOrd="0" presId="urn:microsoft.com/office/officeart/2005/8/layout/matrix1"/>
    <dgm:cxn modelId="{6C8CF77D-98C5-4D3C-AEBB-ECFA1128F457}" type="presOf" srcId="{AF33C760-22A9-460D-98FD-CB311620D2D6}" destId="{7C55DB78-F9C1-40BF-9492-CFA082A79A76}" srcOrd="0" destOrd="0" presId="urn:microsoft.com/office/officeart/2005/8/layout/matrix1"/>
    <dgm:cxn modelId="{DB08665B-7DB8-41D6-884A-6C7BE6B12663}" srcId="{009BDF47-4E70-41DD-BC48-1007227C9CB4}" destId="{AF33C760-22A9-460D-98FD-CB311620D2D6}" srcOrd="0" destOrd="0" parTransId="{0EA2F57C-6C95-448F-9F2D-09FF611F64FB}" sibTransId="{40FA57D4-7643-48D4-BBED-C1C710060697}"/>
    <dgm:cxn modelId="{C85BB213-5C2C-451C-B2CE-9CDCB0B2ED06}" srcId="{AF33C760-22A9-460D-98FD-CB311620D2D6}" destId="{96026D41-11BC-40EF-988B-CE2EEEFF8061}" srcOrd="2" destOrd="0" parTransId="{0BFA535D-6CCB-486D-BCBC-B087DD9AA0A9}" sibTransId="{57BB821A-FDE1-4682-8EF9-BC94F031BA36}"/>
    <dgm:cxn modelId="{4461F66B-C03A-4025-917B-5331959D7CD4}" type="presOf" srcId="{9A999308-7031-44CD-B329-0CF07C691E12}" destId="{18E20065-32C2-47AA-AED2-6CDAD81A8AAE}" srcOrd="1" destOrd="0" presId="urn:microsoft.com/office/officeart/2005/8/layout/matrix1"/>
    <dgm:cxn modelId="{B7B386B0-0647-4888-B69F-8446D219E3ED}" srcId="{AF33C760-22A9-460D-98FD-CB311620D2D6}" destId="{0AED38E8-E59E-4D30-B563-B1F813A8B71F}" srcOrd="1" destOrd="0" parTransId="{4C80C147-4B9C-4958-B857-40F1E75023DF}" sibTransId="{441F00CB-3F0A-448D-A65F-AE3B7175AFAC}"/>
    <dgm:cxn modelId="{F3637834-3A69-4DB3-9F50-8A7EA3C5663E}" type="presOf" srcId="{96026D41-11BC-40EF-988B-CE2EEEFF8061}" destId="{120DFDE7-9058-4515-B7D9-901B4EF360E8}" srcOrd="0" destOrd="0" presId="urn:microsoft.com/office/officeart/2005/8/layout/matrix1"/>
    <dgm:cxn modelId="{1A7FAF52-698A-42F6-BD17-22A518B24478}" type="presOf" srcId="{0AED38E8-E59E-4D30-B563-B1F813A8B71F}" destId="{FC4754EE-FABA-42C0-8765-B31F7F077BBB}" srcOrd="0" destOrd="0" presId="urn:microsoft.com/office/officeart/2005/8/layout/matrix1"/>
    <dgm:cxn modelId="{BE36EC30-6729-4B80-9F9B-42B465D82EC8}" type="presOf" srcId="{96026D41-11BC-40EF-988B-CE2EEEFF8061}" destId="{858A60F4-4E24-4D4B-8B33-0A1B444A7F0C}" srcOrd="1" destOrd="0" presId="urn:microsoft.com/office/officeart/2005/8/layout/matrix1"/>
    <dgm:cxn modelId="{F81427D6-8E0D-4C94-BC83-33E87B8F24E1}" srcId="{AF33C760-22A9-460D-98FD-CB311620D2D6}" destId="{9A999308-7031-44CD-B329-0CF07C691E12}" srcOrd="3" destOrd="0" parTransId="{D196160D-1E4C-42C0-86AC-98C4BC1BC754}" sibTransId="{6EACA8A9-E097-462F-9D1D-3AC591DC7A16}"/>
    <dgm:cxn modelId="{EE9E1BF9-F09C-40AB-93E3-E82B73723A7B}" type="presOf" srcId="{0AED38E8-E59E-4D30-B563-B1F813A8B71F}" destId="{7F5F6675-79E7-4B4B-A991-AA4F9084B206}" srcOrd="1" destOrd="0" presId="urn:microsoft.com/office/officeart/2005/8/layout/matrix1"/>
    <dgm:cxn modelId="{239C6DAA-7E2A-4AF9-8813-9C295AF2F8E6}" type="presParOf" srcId="{40B6C7C0-DF1A-413E-A043-186732215AAE}" destId="{D4E7E64A-0C66-4330-ABDB-20F65210A673}" srcOrd="0" destOrd="0" presId="urn:microsoft.com/office/officeart/2005/8/layout/matrix1"/>
    <dgm:cxn modelId="{2BA627B0-0AB7-42B1-B166-0E4C4A4F2B96}" type="presParOf" srcId="{D4E7E64A-0C66-4330-ABDB-20F65210A673}" destId="{F24E9B33-9592-4D3C-9780-FA9A21FAE79D}" srcOrd="0" destOrd="0" presId="urn:microsoft.com/office/officeart/2005/8/layout/matrix1"/>
    <dgm:cxn modelId="{C04A4DD6-0D0A-4EFF-BC1C-81AA1864EF11}" type="presParOf" srcId="{D4E7E64A-0C66-4330-ABDB-20F65210A673}" destId="{67802320-B00A-4D39-9D72-B033B5933A0C}" srcOrd="1" destOrd="0" presId="urn:microsoft.com/office/officeart/2005/8/layout/matrix1"/>
    <dgm:cxn modelId="{013DE215-8456-4008-A512-9E481FDD4CCA}" type="presParOf" srcId="{D4E7E64A-0C66-4330-ABDB-20F65210A673}" destId="{FC4754EE-FABA-42C0-8765-B31F7F077BBB}" srcOrd="2" destOrd="0" presId="urn:microsoft.com/office/officeart/2005/8/layout/matrix1"/>
    <dgm:cxn modelId="{0B4AD68B-AEFE-40BF-94AD-A3869538DE91}" type="presParOf" srcId="{D4E7E64A-0C66-4330-ABDB-20F65210A673}" destId="{7F5F6675-79E7-4B4B-A991-AA4F9084B206}" srcOrd="3" destOrd="0" presId="urn:microsoft.com/office/officeart/2005/8/layout/matrix1"/>
    <dgm:cxn modelId="{40D6A225-D371-4BCE-B272-2364E33C8598}" type="presParOf" srcId="{D4E7E64A-0C66-4330-ABDB-20F65210A673}" destId="{120DFDE7-9058-4515-B7D9-901B4EF360E8}" srcOrd="4" destOrd="0" presId="urn:microsoft.com/office/officeart/2005/8/layout/matrix1"/>
    <dgm:cxn modelId="{403E3220-89CB-4C1C-AB9B-9C4718EE9065}" type="presParOf" srcId="{D4E7E64A-0C66-4330-ABDB-20F65210A673}" destId="{858A60F4-4E24-4D4B-8B33-0A1B444A7F0C}" srcOrd="5" destOrd="0" presId="urn:microsoft.com/office/officeart/2005/8/layout/matrix1"/>
    <dgm:cxn modelId="{AF23EC0F-CC60-4128-B6F3-CCB93C9BFFC6}" type="presParOf" srcId="{D4E7E64A-0C66-4330-ABDB-20F65210A673}" destId="{D01B5287-D1EE-4EF2-A8A5-739AA0777D01}" srcOrd="6" destOrd="0" presId="urn:microsoft.com/office/officeart/2005/8/layout/matrix1"/>
    <dgm:cxn modelId="{FC16BE3A-B89C-489D-9FFD-054462AA6253}" type="presParOf" srcId="{D4E7E64A-0C66-4330-ABDB-20F65210A673}" destId="{18E20065-32C2-47AA-AED2-6CDAD81A8AAE}" srcOrd="7" destOrd="0" presId="urn:microsoft.com/office/officeart/2005/8/layout/matrix1"/>
    <dgm:cxn modelId="{BFC9AAD1-DC0E-423C-8965-A6A67F6BECF7}" type="presParOf" srcId="{40B6C7C0-DF1A-413E-A043-186732215AAE}" destId="{7C55DB78-F9C1-40BF-9492-CFA082A79A76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F5A06902-04F4-4CFE-BF8C-7EE09492D77F}" type="doc">
      <dgm:prSet loTypeId="urn:microsoft.com/office/officeart/2005/8/layout/vList2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5386E91F-B365-4657-8393-6C5AF5AC3840}">
      <dgm:prSet/>
      <dgm:spPr/>
      <dgm:t>
        <a:bodyPr/>
        <a:lstStyle/>
        <a:p>
          <a:pPr algn="ctr" rtl="0"/>
          <a:r>
            <a:rPr lang="ru-RU" b="1" dirty="0" smtClean="0"/>
            <a:t>ПЕРСПЕКТИВЫ</a:t>
          </a:r>
          <a:endParaRPr lang="ru-RU" b="1" dirty="0"/>
        </a:p>
      </dgm:t>
    </dgm:pt>
    <dgm:pt modelId="{809F3B5E-68EF-4DB0-A2CB-2659CA87D8BA}" type="parTrans" cxnId="{370F9BA9-D869-459B-A833-2D5A15C68403}">
      <dgm:prSet/>
      <dgm:spPr/>
      <dgm:t>
        <a:bodyPr/>
        <a:lstStyle/>
        <a:p>
          <a:endParaRPr lang="ru-RU"/>
        </a:p>
      </dgm:t>
    </dgm:pt>
    <dgm:pt modelId="{8D8E36AB-FF3E-4104-B70D-12BD540B1719}" type="sibTrans" cxnId="{370F9BA9-D869-459B-A833-2D5A15C68403}">
      <dgm:prSet/>
      <dgm:spPr/>
      <dgm:t>
        <a:bodyPr/>
        <a:lstStyle/>
        <a:p>
          <a:endParaRPr lang="ru-RU"/>
        </a:p>
      </dgm:t>
    </dgm:pt>
    <dgm:pt modelId="{3219119C-D981-4FC4-BC5B-E37C02176DBB}">
      <dgm:prSet/>
      <dgm:spPr/>
      <dgm:t>
        <a:bodyPr/>
        <a:lstStyle/>
        <a:p>
          <a:pPr algn="ctr" rtl="0"/>
          <a:r>
            <a:rPr lang="ru-RU" b="1" dirty="0" smtClean="0"/>
            <a:t>РАЗВИТИЯ</a:t>
          </a:r>
          <a:endParaRPr lang="ru-RU" b="1" dirty="0"/>
        </a:p>
      </dgm:t>
    </dgm:pt>
    <dgm:pt modelId="{8C362825-FB20-4745-A779-748F0B32CB90}" type="parTrans" cxnId="{0D2176C9-98EB-4CA0-AD8A-5338E9B28196}">
      <dgm:prSet/>
      <dgm:spPr/>
      <dgm:t>
        <a:bodyPr/>
        <a:lstStyle/>
        <a:p>
          <a:endParaRPr lang="ru-RU"/>
        </a:p>
      </dgm:t>
    </dgm:pt>
    <dgm:pt modelId="{36CFEED3-574C-425F-8F6A-81DFA709FD1A}" type="sibTrans" cxnId="{0D2176C9-98EB-4CA0-AD8A-5338E9B28196}">
      <dgm:prSet/>
      <dgm:spPr/>
      <dgm:t>
        <a:bodyPr/>
        <a:lstStyle/>
        <a:p>
          <a:endParaRPr lang="ru-RU"/>
        </a:p>
      </dgm:t>
    </dgm:pt>
    <dgm:pt modelId="{C3E853E2-DECE-40E8-B6CF-A16014CF68D6}" type="pres">
      <dgm:prSet presAssocID="{F5A06902-04F4-4CFE-BF8C-7EE09492D77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E1D212-4546-4621-9E31-16827AD8238C}" type="pres">
      <dgm:prSet presAssocID="{5386E91F-B365-4657-8393-6C5AF5AC3840}" presName="parentText" presStyleLbl="node1" presStyleIdx="0" presStyleCnt="2" custLinFactNeighborX="866" custLinFactNeighborY="-718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61779F-33DD-404F-98B4-F54EFD1C5DCD}" type="pres">
      <dgm:prSet presAssocID="{8D8E36AB-FF3E-4104-B70D-12BD540B1719}" presName="spacer" presStyleCnt="0"/>
      <dgm:spPr/>
    </dgm:pt>
    <dgm:pt modelId="{B4D2CF0C-C72F-49EB-8980-EE373A2261F5}" type="pres">
      <dgm:prSet presAssocID="{3219119C-D981-4FC4-BC5B-E37C02176DB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EAC089-34F3-4504-8E62-6B96871340CD}" type="presOf" srcId="{3219119C-D981-4FC4-BC5B-E37C02176DBB}" destId="{B4D2CF0C-C72F-49EB-8980-EE373A2261F5}" srcOrd="0" destOrd="0" presId="urn:microsoft.com/office/officeart/2005/8/layout/vList2"/>
    <dgm:cxn modelId="{0D2176C9-98EB-4CA0-AD8A-5338E9B28196}" srcId="{F5A06902-04F4-4CFE-BF8C-7EE09492D77F}" destId="{3219119C-D981-4FC4-BC5B-E37C02176DBB}" srcOrd="1" destOrd="0" parTransId="{8C362825-FB20-4745-A779-748F0B32CB90}" sibTransId="{36CFEED3-574C-425F-8F6A-81DFA709FD1A}"/>
    <dgm:cxn modelId="{547D98D9-4470-4736-AB37-B9B3FC5043AF}" type="presOf" srcId="{F5A06902-04F4-4CFE-BF8C-7EE09492D77F}" destId="{C3E853E2-DECE-40E8-B6CF-A16014CF68D6}" srcOrd="0" destOrd="0" presId="urn:microsoft.com/office/officeart/2005/8/layout/vList2"/>
    <dgm:cxn modelId="{31912C15-30D3-4FDA-87F8-C7B5A8512EFE}" type="presOf" srcId="{5386E91F-B365-4657-8393-6C5AF5AC3840}" destId="{A5E1D212-4546-4621-9E31-16827AD8238C}" srcOrd="0" destOrd="0" presId="urn:microsoft.com/office/officeart/2005/8/layout/vList2"/>
    <dgm:cxn modelId="{370F9BA9-D869-459B-A833-2D5A15C68403}" srcId="{F5A06902-04F4-4CFE-BF8C-7EE09492D77F}" destId="{5386E91F-B365-4657-8393-6C5AF5AC3840}" srcOrd="0" destOrd="0" parTransId="{809F3B5E-68EF-4DB0-A2CB-2659CA87D8BA}" sibTransId="{8D8E36AB-FF3E-4104-B70D-12BD540B1719}"/>
    <dgm:cxn modelId="{C0F037C0-15D3-486B-8D8D-E662BC81EC27}" type="presParOf" srcId="{C3E853E2-DECE-40E8-B6CF-A16014CF68D6}" destId="{A5E1D212-4546-4621-9E31-16827AD8238C}" srcOrd="0" destOrd="0" presId="urn:microsoft.com/office/officeart/2005/8/layout/vList2"/>
    <dgm:cxn modelId="{868180D3-C16D-43D7-9C3B-96434EF297B2}" type="presParOf" srcId="{C3E853E2-DECE-40E8-B6CF-A16014CF68D6}" destId="{1961779F-33DD-404F-98B4-F54EFD1C5DCD}" srcOrd="1" destOrd="0" presId="urn:microsoft.com/office/officeart/2005/8/layout/vList2"/>
    <dgm:cxn modelId="{458FEE20-CE09-4CF0-A021-7322D631E610}" type="presParOf" srcId="{C3E853E2-DECE-40E8-B6CF-A16014CF68D6}" destId="{B4D2CF0C-C72F-49EB-8980-EE373A2261F5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627B5732-30AC-448D-AF23-2A6529AD984F}" type="doc">
      <dgm:prSet loTypeId="urn:microsoft.com/office/officeart/2005/8/layout/hList1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ED7824E-B1EE-4F68-A293-CE53498994C9}">
      <dgm:prSet phldrT="[Текст]" custT="1"/>
      <dgm:spPr/>
      <dgm:t>
        <a:bodyPr/>
        <a:lstStyle/>
        <a:p>
          <a:r>
            <a:rPr lang="ru-RU" sz="1800" dirty="0" smtClean="0"/>
            <a:t>Расширение функций и увеличение объема работ</a:t>
          </a:r>
          <a:endParaRPr lang="ru-RU" sz="1800" dirty="0"/>
        </a:p>
      </dgm:t>
    </dgm:pt>
    <dgm:pt modelId="{2274FF49-0CAB-460F-A7A9-8770B1A1DDD2}" type="parTrans" cxnId="{EE8C4BBC-0B38-49C7-BCBC-64FB734E172B}">
      <dgm:prSet/>
      <dgm:spPr/>
      <dgm:t>
        <a:bodyPr/>
        <a:lstStyle/>
        <a:p>
          <a:endParaRPr lang="ru-RU"/>
        </a:p>
      </dgm:t>
    </dgm:pt>
    <dgm:pt modelId="{A3A007AD-0722-48B5-97AE-C06B07FEEB29}" type="sibTrans" cxnId="{EE8C4BBC-0B38-49C7-BCBC-64FB734E172B}">
      <dgm:prSet/>
      <dgm:spPr/>
      <dgm:t>
        <a:bodyPr/>
        <a:lstStyle/>
        <a:p>
          <a:endParaRPr lang="ru-RU"/>
        </a:p>
      </dgm:t>
    </dgm:pt>
    <dgm:pt modelId="{CA015E85-4A8B-4E80-8DE9-4783B5C37CD3}">
      <dgm:prSet phldrT="[Текст]"/>
      <dgm:spPr/>
      <dgm:t>
        <a:bodyPr/>
        <a:lstStyle/>
        <a:p>
          <a:pPr algn="l"/>
          <a:r>
            <a:rPr lang="ru-RU" dirty="0" smtClean="0"/>
            <a:t>Строительный контроль за объектами капитального ремонта (жилой фонд)</a:t>
          </a:r>
          <a:endParaRPr lang="ru-RU" dirty="0"/>
        </a:p>
      </dgm:t>
    </dgm:pt>
    <dgm:pt modelId="{4EF11536-9DBD-4693-9004-B1B69A91CAC6}" type="parTrans" cxnId="{54E33078-1A48-4ED0-BCA0-9690655DA9DC}">
      <dgm:prSet/>
      <dgm:spPr/>
      <dgm:t>
        <a:bodyPr/>
        <a:lstStyle/>
        <a:p>
          <a:endParaRPr lang="ru-RU"/>
        </a:p>
      </dgm:t>
    </dgm:pt>
    <dgm:pt modelId="{571845C8-BB6B-4952-81D4-66F518758DD0}" type="sibTrans" cxnId="{54E33078-1A48-4ED0-BCA0-9690655DA9DC}">
      <dgm:prSet/>
      <dgm:spPr/>
      <dgm:t>
        <a:bodyPr/>
        <a:lstStyle/>
        <a:p>
          <a:endParaRPr lang="ru-RU"/>
        </a:p>
      </dgm:t>
    </dgm:pt>
    <dgm:pt modelId="{31F31D8B-A09E-4B44-B71D-DDAC1F71B8ED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 smtClean="0"/>
            <a:t>Изменение организационной структуры учреждения</a:t>
          </a:r>
        </a:p>
        <a:p>
          <a:pPr lvl="0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dirty="0"/>
        </a:p>
      </dgm:t>
    </dgm:pt>
    <dgm:pt modelId="{7D5F258F-A33A-4D07-8A47-5A6D7670F663}" type="parTrans" cxnId="{BE1B8E5B-3D01-49D0-B1E3-40EF41BA3710}">
      <dgm:prSet/>
      <dgm:spPr/>
      <dgm:t>
        <a:bodyPr/>
        <a:lstStyle/>
        <a:p>
          <a:endParaRPr lang="ru-RU"/>
        </a:p>
      </dgm:t>
    </dgm:pt>
    <dgm:pt modelId="{7D7DB41A-CDDF-4A39-993B-83460AA8B9B6}" type="sibTrans" cxnId="{BE1B8E5B-3D01-49D0-B1E3-40EF41BA3710}">
      <dgm:prSet/>
      <dgm:spPr/>
      <dgm:t>
        <a:bodyPr/>
        <a:lstStyle/>
        <a:p>
          <a:endParaRPr lang="ru-RU"/>
        </a:p>
      </dgm:t>
    </dgm:pt>
    <dgm:pt modelId="{D54A946B-1943-44DF-A9DD-284B3E3C33BC}">
      <dgm:prSet phldrT="[Текст]"/>
      <dgm:spPr/>
      <dgm:t>
        <a:bodyPr/>
        <a:lstStyle/>
        <a:p>
          <a:pPr algn="l"/>
          <a:r>
            <a:rPr lang="ru-RU" dirty="0" smtClean="0"/>
            <a:t>Выделение из проектного </a:t>
          </a:r>
          <a:r>
            <a:rPr lang="ru-RU" smtClean="0"/>
            <a:t>отдела групп </a:t>
          </a:r>
          <a:r>
            <a:rPr lang="ru-RU" dirty="0" smtClean="0"/>
            <a:t>подготовки и формирования земельных участков, с </a:t>
          </a:r>
          <a:r>
            <a:rPr lang="ru-RU" smtClean="0"/>
            <a:t>включением геодезиста</a:t>
          </a:r>
          <a:r>
            <a:rPr lang="ru-RU" dirty="0" smtClean="0"/>
            <a:t>, главного архитектора проекта</a:t>
          </a:r>
          <a:endParaRPr lang="ru-RU" dirty="0"/>
        </a:p>
      </dgm:t>
    </dgm:pt>
    <dgm:pt modelId="{83378EA9-F4A1-4F29-A975-918FD795E1F5}" type="parTrans" cxnId="{BD63B56B-C1DD-4E46-B122-CEBC5928A8B1}">
      <dgm:prSet/>
      <dgm:spPr/>
      <dgm:t>
        <a:bodyPr/>
        <a:lstStyle/>
        <a:p>
          <a:endParaRPr lang="ru-RU"/>
        </a:p>
      </dgm:t>
    </dgm:pt>
    <dgm:pt modelId="{8C4EE242-006E-46CA-B1EE-ABE10F27AE42}" type="sibTrans" cxnId="{BD63B56B-C1DD-4E46-B122-CEBC5928A8B1}">
      <dgm:prSet/>
      <dgm:spPr/>
      <dgm:t>
        <a:bodyPr/>
        <a:lstStyle/>
        <a:p>
          <a:endParaRPr lang="ru-RU"/>
        </a:p>
      </dgm:t>
    </dgm:pt>
    <dgm:pt modelId="{D735C877-00B7-4CDB-8B40-5CFD08B4922B}">
      <dgm:prSet phldrT="[Текст]" custT="1"/>
      <dgm:spPr/>
      <dgm:t>
        <a:bodyPr/>
        <a:lstStyle/>
        <a:p>
          <a:r>
            <a:rPr lang="ru-RU" sz="1800" dirty="0" smtClean="0"/>
            <a:t>Сокращение затрат </a:t>
          </a:r>
        </a:p>
        <a:p>
          <a:r>
            <a:rPr lang="ru-RU" sz="1800" dirty="0" smtClean="0"/>
            <a:t>на содержание учреждения</a:t>
          </a:r>
          <a:endParaRPr lang="ru-RU" sz="1800" dirty="0"/>
        </a:p>
      </dgm:t>
    </dgm:pt>
    <dgm:pt modelId="{55ED73F0-63C9-483C-85DD-628D50D0B299}" type="parTrans" cxnId="{94155160-AED5-431B-9DEB-C4BC56F51D27}">
      <dgm:prSet/>
      <dgm:spPr/>
      <dgm:t>
        <a:bodyPr/>
        <a:lstStyle/>
        <a:p>
          <a:endParaRPr lang="ru-RU"/>
        </a:p>
      </dgm:t>
    </dgm:pt>
    <dgm:pt modelId="{404BF44C-BE39-49B9-8412-DB45811DAA5A}" type="sibTrans" cxnId="{94155160-AED5-431B-9DEB-C4BC56F51D27}">
      <dgm:prSet/>
      <dgm:spPr/>
      <dgm:t>
        <a:bodyPr/>
        <a:lstStyle/>
        <a:p>
          <a:endParaRPr lang="ru-RU"/>
        </a:p>
      </dgm:t>
    </dgm:pt>
    <dgm:pt modelId="{7214D2A6-D047-47FC-9B64-0B66133737B3}">
      <dgm:prSet phldrT="[Текст]"/>
      <dgm:spPr/>
      <dgm:t>
        <a:bodyPr/>
        <a:lstStyle/>
        <a:p>
          <a:r>
            <a:rPr lang="ru-RU" dirty="0" smtClean="0"/>
            <a:t>Передача части функций на аутсорсинг</a:t>
          </a:r>
          <a:endParaRPr lang="ru-RU" dirty="0"/>
        </a:p>
      </dgm:t>
    </dgm:pt>
    <dgm:pt modelId="{75FEB01E-30D3-4653-9538-E926AFD5702E}" type="parTrans" cxnId="{B2547A72-2711-4BE4-B561-9F003822C3B0}">
      <dgm:prSet/>
      <dgm:spPr/>
      <dgm:t>
        <a:bodyPr/>
        <a:lstStyle/>
        <a:p>
          <a:endParaRPr lang="ru-RU"/>
        </a:p>
      </dgm:t>
    </dgm:pt>
    <dgm:pt modelId="{D4461E05-9C00-47E2-8EC2-845A526B5078}" type="sibTrans" cxnId="{B2547A72-2711-4BE4-B561-9F003822C3B0}">
      <dgm:prSet/>
      <dgm:spPr/>
      <dgm:t>
        <a:bodyPr/>
        <a:lstStyle/>
        <a:p>
          <a:endParaRPr lang="ru-RU"/>
        </a:p>
      </dgm:t>
    </dgm:pt>
    <dgm:pt modelId="{491172C1-97D3-4BE3-8DEB-54069B231B56}">
      <dgm:prSet phldrT="[Текст]"/>
      <dgm:spPr/>
      <dgm:t>
        <a:bodyPr/>
        <a:lstStyle/>
        <a:p>
          <a:r>
            <a:rPr lang="ru-RU" dirty="0" smtClean="0"/>
            <a:t>Сокращение численности персонала</a:t>
          </a:r>
          <a:endParaRPr lang="ru-RU" dirty="0"/>
        </a:p>
      </dgm:t>
    </dgm:pt>
    <dgm:pt modelId="{D7F9CE6B-22AE-4426-99F2-D48EBC5E05F5}" type="parTrans" cxnId="{49A719FE-BFB4-4EF7-8317-9197970277BA}">
      <dgm:prSet/>
      <dgm:spPr/>
      <dgm:t>
        <a:bodyPr/>
        <a:lstStyle/>
        <a:p>
          <a:endParaRPr lang="ru-RU"/>
        </a:p>
      </dgm:t>
    </dgm:pt>
    <dgm:pt modelId="{016488F8-228B-40F6-A35F-1FBD3CC8DF96}" type="sibTrans" cxnId="{49A719FE-BFB4-4EF7-8317-9197970277BA}">
      <dgm:prSet/>
      <dgm:spPr/>
      <dgm:t>
        <a:bodyPr/>
        <a:lstStyle/>
        <a:p>
          <a:endParaRPr lang="ru-RU"/>
        </a:p>
      </dgm:t>
    </dgm:pt>
    <dgm:pt modelId="{8DEC07E0-59AF-49C5-9C99-A71D5D5BFA7B}">
      <dgm:prSet/>
      <dgm:spPr/>
      <dgm:t>
        <a:bodyPr/>
        <a:lstStyle/>
        <a:p>
          <a:pPr algn="l"/>
          <a:r>
            <a:rPr lang="ru-RU" dirty="0" smtClean="0"/>
            <a:t>Создание производственно-технического отдела с разделением функции  по строительству и капитальному ремонту</a:t>
          </a:r>
          <a:endParaRPr lang="ru-RU" dirty="0"/>
        </a:p>
      </dgm:t>
    </dgm:pt>
    <dgm:pt modelId="{6BEE0B6E-518B-4486-BF54-EDED3DB22B85}" type="parTrans" cxnId="{04A21A52-C7F7-463F-BB07-53D2CCDB46C1}">
      <dgm:prSet/>
      <dgm:spPr/>
      <dgm:t>
        <a:bodyPr/>
        <a:lstStyle/>
        <a:p>
          <a:endParaRPr lang="ru-RU"/>
        </a:p>
      </dgm:t>
    </dgm:pt>
    <dgm:pt modelId="{A9473E80-8D4D-404F-A06C-187A7EF796D4}" type="sibTrans" cxnId="{04A21A52-C7F7-463F-BB07-53D2CCDB46C1}">
      <dgm:prSet/>
      <dgm:spPr/>
      <dgm:t>
        <a:bodyPr/>
        <a:lstStyle/>
        <a:p>
          <a:endParaRPr lang="ru-RU"/>
        </a:p>
      </dgm:t>
    </dgm:pt>
    <dgm:pt modelId="{1DA70FC3-F301-41C5-810B-531E468A5214}">
      <dgm:prSet phldrT="[Текст]"/>
      <dgm:spPr/>
      <dgm:t>
        <a:bodyPr/>
        <a:lstStyle/>
        <a:p>
          <a:pPr algn="l"/>
          <a:r>
            <a:rPr lang="ru-RU" dirty="0" smtClean="0"/>
            <a:t>Строительный контроль  на безвозмездной основе за муниципальными объектами</a:t>
          </a:r>
          <a:endParaRPr lang="ru-RU" dirty="0"/>
        </a:p>
      </dgm:t>
    </dgm:pt>
    <dgm:pt modelId="{2DEE9096-0106-43C6-88A0-214E9EEFF23A}" type="parTrans" cxnId="{B1A545D8-D058-44D0-BAA8-82C8210A2458}">
      <dgm:prSet/>
      <dgm:spPr/>
      <dgm:t>
        <a:bodyPr/>
        <a:lstStyle/>
        <a:p>
          <a:endParaRPr lang="ru-RU"/>
        </a:p>
      </dgm:t>
    </dgm:pt>
    <dgm:pt modelId="{733D1DBE-DE24-4D29-AE2C-3EB2E6E03325}" type="sibTrans" cxnId="{B1A545D8-D058-44D0-BAA8-82C8210A2458}">
      <dgm:prSet/>
      <dgm:spPr/>
      <dgm:t>
        <a:bodyPr/>
        <a:lstStyle/>
        <a:p>
          <a:endParaRPr lang="ru-RU"/>
        </a:p>
      </dgm:t>
    </dgm:pt>
    <dgm:pt modelId="{3602A942-EAD7-4DD0-BD3E-7EB572A6D06E}">
      <dgm:prSet phldrT="[Текст]"/>
      <dgm:spPr/>
      <dgm:t>
        <a:bodyPr/>
        <a:lstStyle/>
        <a:p>
          <a:pPr algn="l"/>
          <a:r>
            <a:rPr lang="ru-RU" dirty="0" smtClean="0"/>
            <a:t>Проведение обследований и подготовка заключений по объектам капитального строительства, реконструкции, капитального ремонта для нужд муниципального образования</a:t>
          </a:r>
          <a:endParaRPr lang="ru-RU" dirty="0"/>
        </a:p>
      </dgm:t>
    </dgm:pt>
    <dgm:pt modelId="{D76EA240-231E-449F-A85F-983B5F77FECC}" type="parTrans" cxnId="{B5A44B8A-C42F-4EF1-BFA3-3A077F56E0D0}">
      <dgm:prSet/>
      <dgm:spPr/>
      <dgm:t>
        <a:bodyPr/>
        <a:lstStyle/>
        <a:p>
          <a:endParaRPr lang="ru-RU"/>
        </a:p>
      </dgm:t>
    </dgm:pt>
    <dgm:pt modelId="{377A8C67-F425-43F3-9A54-9C811109B22E}" type="sibTrans" cxnId="{B5A44B8A-C42F-4EF1-BFA3-3A077F56E0D0}">
      <dgm:prSet/>
      <dgm:spPr/>
      <dgm:t>
        <a:bodyPr/>
        <a:lstStyle/>
        <a:p>
          <a:endParaRPr lang="ru-RU"/>
        </a:p>
      </dgm:t>
    </dgm:pt>
    <dgm:pt modelId="{A7EE782C-9DE7-4C19-B220-6C0549C594F1}">
      <dgm:prSet phldrT="[Текст]"/>
      <dgm:spPr/>
      <dgm:t>
        <a:bodyPr/>
        <a:lstStyle/>
        <a:p>
          <a:pPr algn="l"/>
          <a:r>
            <a:rPr lang="ru-RU" dirty="0" smtClean="0"/>
            <a:t>Подготовка градостроительных планов земельных участков и проектов полосы отвода объектов</a:t>
          </a:r>
          <a:endParaRPr lang="ru-RU" dirty="0"/>
        </a:p>
      </dgm:t>
    </dgm:pt>
    <dgm:pt modelId="{BEA0CA68-4734-4343-93F7-3EAE31040F34}" type="parTrans" cxnId="{1457E6E2-C58B-48B1-BB18-B32B0B863CCF}">
      <dgm:prSet/>
      <dgm:spPr/>
      <dgm:t>
        <a:bodyPr/>
        <a:lstStyle/>
        <a:p>
          <a:endParaRPr lang="ru-RU"/>
        </a:p>
      </dgm:t>
    </dgm:pt>
    <dgm:pt modelId="{9170F385-D857-47F0-88E7-669261F016F6}" type="sibTrans" cxnId="{1457E6E2-C58B-48B1-BB18-B32B0B863CCF}">
      <dgm:prSet/>
      <dgm:spPr/>
      <dgm:t>
        <a:bodyPr/>
        <a:lstStyle/>
        <a:p>
          <a:endParaRPr lang="ru-RU"/>
        </a:p>
      </dgm:t>
    </dgm:pt>
    <dgm:pt modelId="{C3A49507-9664-4949-9EF5-AAAE90F08583}">
      <dgm:prSet phldrT="[Текст]"/>
      <dgm:spPr/>
      <dgm:t>
        <a:bodyPr/>
        <a:lstStyle/>
        <a:p>
          <a:endParaRPr lang="ru-RU" dirty="0"/>
        </a:p>
      </dgm:t>
    </dgm:pt>
    <dgm:pt modelId="{5908CBB2-9CD3-4C16-A362-203527B2A0CE}" type="parTrans" cxnId="{57D1CCC1-AC5F-4040-A6F0-CF786AED52B1}">
      <dgm:prSet/>
      <dgm:spPr/>
      <dgm:t>
        <a:bodyPr/>
        <a:lstStyle/>
        <a:p>
          <a:endParaRPr lang="ru-RU"/>
        </a:p>
      </dgm:t>
    </dgm:pt>
    <dgm:pt modelId="{8ED4773F-1FD4-4DDB-80E9-7AB69A1E9662}" type="sibTrans" cxnId="{57D1CCC1-AC5F-4040-A6F0-CF786AED52B1}">
      <dgm:prSet/>
      <dgm:spPr/>
      <dgm:t>
        <a:bodyPr/>
        <a:lstStyle/>
        <a:p>
          <a:endParaRPr lang="ru-RU"/>
        </a:p>
      </dgm:t>
    </dgm:pt>
    <dgm:pt modelId="{A2EF01A9-AD24-4C57-ABBE-3EF30285E774}">
      <dgm:prSet phldrT="[Текст]"/>
      <dgm:spPr/>
      <dgm:t>
        <a:bodyPr/>
        <a:lstStyle/>
        <a:p>
          <a:r>
            <a:rPr lang="ru-RU" dirty="0" smtClean="0"/>
            <a:t>Отказ от аренды административных помещений для размещения учреждения </a:t>
          </a:r>
          <a:endParaRPr lang="ru-RU" dirty="0"/>
        </a:p>
      </dgm:t>
    </dgm:pt>
    <dgm:pt modelId="{FE9EC213-2D1C-417B-B04B-5951E920B72D}" type="parTrans" cxnId="{783D029E-5E4D-4DDB-AB67-52F5540C68A1}">
      <dgm:prSet/>
      <dgm:spPr/>
      <dgm:t>
        <a:bodyPr/>
        <a:lstStyle/>
        <a:p>
          <a:endParaRPr lang="ru-RU"/>
        </a:p>
      </dgm:t>
    </dgm:pt>
    <dgm:pt modelId="{C00B9F02-8897-44D7-9CD1-9F9900D0AB0C}" type="sibTrans" cxnId="{783D029E-5E4D-4DDB-AB67-52F5540C68A1}">
      <dgm:prSet/>
      <dgm:spPr/>
      <dgm:t>
        <a:bodyPr/>
        <a:lstStyle/>
        <a:p>
          <a:endParaRPr lang="ru-RU"/>
        </a:p>
      </dgm:t>
    </dgm:pt>
    <dgm:pt modelId="{D584A679-A9B9-4A8C-BEEF-AEC455D89878}" type="pres">
      <dgm:prSet presAssocID="{627B5732-30AC-448D-AF23-2A6529AD984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40CAA6C-04B5-45BA-9433-8BF8DDBCDE73}" type="pres">
      <dgm:prSet presAssocID="{8ED7824E-B1EE-4F68-A293-CE53498994C9}" presName="composite" presStyleCnt="0"/>
      <dgm:spPr/>
    </dgm:pt>
    <dgm:pt modelId="{94ECC25D-7C43-4DC4-A2B4-61F9D79EBBE8}" type="pres">
      <dgm:prSet presAssocID="{8ED7824E-B1EE-4F68-A293-CE53498994C9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1ABA54-ACCE-42B6-850F-1040DB54FAE4}" type="pres">
      <dgm:prSet presAssocID="{8ED7824E-B1EE-4F68-A293-CE53498994C9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94E5BF-DB65-4BE4-A89F-D779CB5BB6A6}" type="pres">
      <dgm:prSet presAssocID="{A3A007AD-0722-48B5-97AE-C06B07FEEB29}" presName="space" presStyleCnt="0"/>
      <dgm:spPr/>
    </dgm:pt>
    <dgm:pt modelId="{0D232C9E-E746-4CA9-8EE7-49AE4A6DA6C7}" type="pres">
      <dgm:prSet presAssocID="{31F31D8B-A09E-4B44-B71D-DDAC1F71B8ED}" presName="composite" presStyleCnt="0"/>
      <dgm:spPr/>
    </dgm:pt>
    <dgm:pt modelId="{14510D4A-5575-4EA2-9F95-0E97DD8EBC35}" type="pres">
      <dgm:prSet presAssocID="{31F31D8B-A09E-4B44-B71D-DDAC1F71B8ED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BFA173-429A-40AD-918E-35CCE30150DD}" type="pres">
      <dgm:prSet presAssocID="{31F31D8B-A09E-4B44-B71D-DDAC1F71B8ED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617B80-3547-4652-94DD-7C3611E267EA}" type="pres">
      <dgm:prSet presAssocID="{7D7DB41A-CDDF-4A39-993B-83460AA8B9B6}" presName="space" presStyleCnt="0"/>
      <dgm:spPr/>
    </dgm:pt>
    <dgm:pt modelId="{EFC1F11A-D5F7-4C9C-885F-7B904EEB2049}" type="pres">
      <dgm:prSet presAssocID="{D735C877-00B7-4CDB-8B40-5CFD08B4922B}" presName="composite" presStyleCnt="0"/>
      <dgm:spPr/>
    </dgm:pt>
    <dgm:pt modelId="{2F80539C-A565-4C34-90CE-82F77977D0A6}" type="pres">
      <dgm:prSet presAssocID="{D735C877-00B7-4CDB-8B40-5CFD08B4922B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916149-D5ED-405E-9AF3-5DF16668D0E1}" type="pres">
      <dgm:prSet presAssocID="{D735C877-00B7-4CDB-8B40-5CFD08B4922B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E1B8E5B-3D01-49D0-B1E3-40EF41BA3710}" srcId="{627B5732-30AC-448D-AF23-2A6529AD984F}" destId="{31F31D8B-A09E-4B44-B71D-DDAC1F71B8ED}" srcOrd="1" destOrd="0" parTransId="{7D5F258F-A33A-4D07-8A47-5A6D7670F663}" sibTransId="{7D7DB41A-CDDF-4A39-993B-83460AA8B9B6}"/>
    <dgm:cxn modelId="{E16E0DA9-49DB-4B75-A9AF-5EEC73649CA9}" type="presOf" srcId="{8ED7824E-B1EE-4F68-A293-CE53498994C9}" destId="{94ECC25D-7C43-4DC4-A2B4-61F9D79EBBE8}" srcOrd="0" destOrd="0" presId="urn:microsoft.com/office/officeart/2005/8/layout/hList1"/>
    <dgm:cxn modelId="{B2547A72-2711-4BE4-B561-9F003822C3B0}" srcId="{D735C877-00B7-4CDB-8B40-5CFD08B4922B}" destId="{7214D2A6-D047-47FC-9B64-0B66133737B3}" srcOrd="0" destOrd="0" parTransId="{75FEB01E-30D3-4653-9538-E926AFD5702E}" sibTransId="{D4461E05-9C00-47E2-8EC2-845A526B5078}"/>
    <dgm:cxn modelId="{D5B2FFF9-14DB-499B-811F-B42FEE130530}" type="presOf" srcId="{D54A946B-1943-44DF-A9DD-284B3E3C33BC}" destId="{61BFA173-429A-40AD-918E-35CCE30150DD}" srcOrd="0" destOrd="0" presId="urn:microsoft.com/office/officeart/2005/8/layout/hList1"/>
    <dgm:cxn modelId="{B5A44B8A-C42F-4EF1-BFA3-3A077F56E0D0}" srcId="{8ED7824E-B1EE-4F68-A293-CE53498994C9}" destId="{3602A942-EAD7-4DD0-BD3E-7EB572A6D06E}" srcOrd="3" destOrd="0" parTransId="{D76EA240-231E-449F-A85F-983B5F77FECC}" sibTransId="{377A8C67-F425-43F3-9A54-9C811109B22E}"/>
    <dgm:cxn modelId="{57D1CCC1-AC5F-4040-A6F0-CF786AED52B1}" srcId="{D735C877-00B7-4CDB-8B40-5CFD08B4922B}" destId="{C3A49507-9664-4949-9EF5-AAAE90F08583}" srcOrd="3" destOrd="0" parTransId="{5908CBB2-9CD3-4C16-A362-203527B2A0CE}" sibTransId="{8ED4773F-1FD4-4DDB-80E9-7AB69A1E9662}"/>
    <dgm:cxn modelId="{D55F0E21-1628-4E85-A802-6136146BFF93}" type="presOf" srcId="{CA015E85-4A8B-4E80-8DE9-4783B5C37CD3}" destId="{5D1ABA54-ACCE-42B6-850F-1040DB54FAE4}" srcOrd="0" destOrd="0" presId="urn:microsoft.com/office/officeart/2005/8/layout/hList1"/>
    <dgm:cxn modelId="{146BB964-44B2-4A48-9EFB-2B37325A9A16}" type="presOf" srcId="{D735C877-00B7-4CDB-8B40-5CFD08B4922B}" destId="{2F80539C-A565-4C34-90CE-82F77977D0A6}" srcOrd="0" destOrd="0" presId="urn:microsoft.com/office/officeart/2005/8/layout/hList1"/>
    <dgm:cxn modelId="{1457E6E2-C58B-48B1-BB18-B32B0B863CCF}" srcId="{8ED7824E-B1EE-4F68-A293-CE53498994C9}" destId="{A7EE782C-9DE7-4C19-B220-6C0549C594F1}" srcOrd="2" destOrd="0" parTransId="{BEA0CA68-4734-4343-93F7-3EAE31040F34}" sibTransId="{9170F385-D857-47F0-88E7-669261F016F6}"/>
    <dgm:cxn modelId="{49BE6847-DA78-4E12-BF42-BC36F3BE66D2}" type="presOf" srcId="{627B5732-30AC-448D-AF23-2A6529AD984F}" destId="{D584A679-A9B9-4A8C-BEEF-AEC455D89878}" srcOrd="0" destOrd="0" presId="urn:microsoft.com/office/officeart/2005/8/layout/hList1"/>
    <dgm:cxn modelId="{89B5FFF9-1C07-4167-B7A3-DF4C54363023}" type="presOf" srcId="{A2EF01A9-AD24-4C57-ABBE-3EF30285E774}" destId="{DA916149-D5ED-405E-9AF3-5DF16668D0E1}" srcOrd="0" destOrd="2" presId="urn:microsoft.com/office/officeart/2005/8/layout/hList1"/>
    <dgm:cxn modelId="{A7FA4D4F-628C-4DD9-B800-8E66E618D747}" type="presOf" srcId="{C3A49507-9664-4949-9EF5-AAAE90F08583}" destId="{DA916149-D5ED-405E-9AF3-5DF16668D0E1}" srcOrd="0" destOrd="3" presId="urn:microsoft.com/office/officeart/2005/8/layout/hList1"/>
    <dgm:cxn modelId="{6C27C722-8C71-4DAF-8C9C-632B7472A822}" type="presOf" srcId="{A7EE782C-9DE7-4C19-B220-6C0549C594F1}" destId="{5D1ABA54-ACCE-42B6-850F-1040DB54FAE4}" srcOrd="0" destOrd="2" presId="urn:microsoft.com/office/officeart/2005/8/layout/hList1"/>
    <dgm:cxn modelId="{49A719FE-BFB4-4EF7-8317-9197970277BA}" srcId="{D735C877-00B7-4CDB-8B40-5CFD08B4922B}" destId="{491172C1-97D3-4BE3-8DEB-54069B231B56}" srcOrd="1" destOrd="0" parTransId="{D7F9CE6B-22AE-4426-99F2-D48EBC5E05F5}" sibTransId="{016488F8-228B-40F6-A35F-1FBD3CC8DF96}"/>
    <dgm:cxn modelId="{9EF3D4A0-B408-4EC1-AF9A-E4581AD9DA26}" type="presOf" srcId="{31F31D8B-A09E-4B44-B71D-DDAC1F71B8ED}" destId="{14510D4A-5575-4EA2-9F95-0E97DD8EBC35}" srcOrd="0" destOrd="0" presId="urn:microsoft.com/office/officeart/2005/8/layout/hList1"/>
    <dgm:cxn modelId="{94155160-AED5-431B-9DEB-C4BC56F51D27}" srcId="{627B5732-30AC-448D-AF23-2A6529AD984F}" destId="{D735C877-00B7-4CDB-8B40-5CFD08B4922B}" srcOrd="2" destOrd="0" parTransId="{55ED73F0-63C9-483C-85DD-628D50D0B299}" sibTransId="{404BF44C-BE39-49B9-8412-DB45811DAA5A}"/>
    <dgm:cxn modelId="{54E33078-1A48-4ED0-BCA0-9690655DA9DC}" srcId="{8ED7824E-B1EE-4F68-A293-CE53498994C9}" destId="{CA015E85-4A8B-4E80-8DE9-4783B5C37CD3}" srcOrd="0" destOrd="0" parTransId="{4EF11536-9DBD-4693-9004-B1B69A91CAC6}" sibTransId="{571845C8-BB6B-4952-81D4-66F518758DD0}"/>
    <dgm:cxn modelId="{299C8E8B-7569-4C2F-B184-9740EE5B8EDA}" type="presOf" srcId="{1DA70FC3-F301-41C5-810B-531E468A5214}" destId="{5D1ABA54-ACCE-42B6-850F-1040DB54FAE4}" srcOrd="0" destOrd="1" presId="urn:microsoft.com/office/officeart/2005/8/layout/hList1"/>
    <dgm:cxn modelId="{5DA49F71-F437-4B18-A116-31FD326AC83C}" type="presOf" srcId="{3602A942-EAD7-4DD0-BD3E-7EB572A6D06E}" destId="{5D1ABA54-ACCE-42B6-850F-1040DB54FAE4}" srcOrd="0" destOrd="3" presId="urn:microsoft.com/office/officeart/2005/8/layout/hList1"/>
    <dgm:cxn modelId="{0F499ED5-25DE-4A7E-BBB4-4F6263F9D15A}" type="presOf" srcId="{8DEC07E0-59AF-49C5-9C99-A71D5D5BFA7B}" destId="{61BFA173-429A-40AD-918E-35CCE30150DD}" srcOrd="0" destOrd="1" presId="urn:microsoft.com/office/officeart/2005/8/layout/hList1"/>
    <dgm:cxn modelId="{BD63B56B-C1DD-4E46-B122-CEBC5928A8B1}" srcId="{31F31D8B-A09E-4B44-B71D-DDAC1F71B8ED}" destId="{D54A946B-1943-44DF-A9DD-284B3E3C33BC}" srcOrd="0" destOrd="0" parTransId="{83378EA9-F4A1-4F29-A975-918FD795E1F5}" sibTransId="{8C4EE242-006E-46CA-B1EE-ABE10F27AE42}"/>
    <dgm:cxn modelId="{D4BFCA9E-ACF4-4E89-B050-4E778772D353}" type="presOf" srcId="{7214D2A6-D047-47FC-9B64-0B66133737B3}" destId="{DA916149-D5ED-405E-9AF3-5DF16668D0E1}" srcOrd="0" destOrd="0" presId="urn:microsoft.com/office/officeart/2005/8/layout/hList1"/>
    <dgm:cxn modelId="{04A21A52-C7F7-463F-BB07-53D2CCDB46C1}" srcId="{31F31D8B-A09E-4B44-B71D-DDAC1F71B8ED}" destId="{8DEC07E0-59AF-49C5-9C99-A71D5D5BFA7B}" srcOrd="1" destOrd="0" parTransId="{6BEE0B6E-518B-4486-BF54-EDED3DB22B85}" sibTransId="{A9473E80-8D4D-404F-A06C-187A7EF796D4}"/>
    <dgm:cxn modelId="{B1A545D8-D058-44D0-BAA8-82C8210A2458}" srcId="{8ED7824E-B1EE-4F68-A293-CE53498994C9}" destId="{1DA70FC3-F301-41C5-810B-531E468A5214}" srcOrd="1" destOrd="0" parTransId="{2DEE9096-0106-43C6-88A0-214E9EEFF23A}" sibTransId="{733D1DBE-DE24-4D29-AE2C-3EB2E6E03325}"/>
    <dgm:cxn modelId="{783D029E-5E4D-4DDB-AB67-52F5540C68A1}" srcId="{D735C877-00B7-4CDB-8B40-5CFD08B4922B}" destId="{A2EF01A9-AD24-4C57-ABBE-3EF30285E774}" srcOrd="2" destOrd="0" parTransId="{FE9EC213-2D1C-417B-B04B-5951E920B72D}" sibTransId="{C00B9F02-8897-44D7-9CD1-9F9900D0AB0C}"/>
    <dgm:cxn modelId="{EE8C4BBC-0B38-49C7-BCBC-64FB734E172B}" srcId="{627B5732-30AC-448D-AF23-2A6529AD984F}" destId="{8ED7824E-B1EE-4F68-A293-CE53498994C9}" srcOrd="0" destOrd="0" parTransId="{2274FF49-0CAB-460F-A7A9-8770B1A1DDD2}" sibTransId="{A3A007AD-0722-48B5-97AE-C06B07FEEB29}"/>
    <dgm:cxn modelId="{7CB11E49-E253-417D-8845-18A4926EE816}" type="presOf" srcId="{491172C1-97D3-4BE3-8DEB-54069B231B56}" destId="{DA916149-D5ED-405E-9AF3-5DF16668D0E1}" srcOrd="0" destOrd="1" presId="urn:microsoft.com/office/officeart/2005/8/layout/hList1"/>
    <dgm:cxn modelId="{4CD3B4C9-CC4A-488D-9C92-15C8F9AF7000}" type="presParOf" srcId="{D584A679-A9B9-4A8C-BEEF-AEC455D89878}" destId="{240CAA6C-04B5-45BA-9433-8BF8DDBCDE73}" srcOrd="0" destOrd="0" presId="urn:microsoft.com/office/officeart/2005/8/layout/hList1"/>
    <dgm:cxn modelId="{AB094FAF-282D-4E2E-9B7F-3D7317E5817C}" type="presParOf" srcId="{240CAA6C-04B5-45BA-9433-8BF8DDBCDE73}" destId="{94ECC25D-7C43-4DC4-A2B4-61F9D79EBBE8}" srcOrd="0" destOrd="0" presId="urn:microsoft.com/office/officeart/2005/8/layout/hList1"/>
    <dgm:cxn modelId="{7A255823-714E-4223-81C8-66F6A09EE879}" type="presParOf" srcId="{240CAA6C-04B5-45BA-9433-8BF8DDBCDE73}" destId="{5D1ABA54-ACCE-42B6-850F-1040DB54FAE4}" srcOrd="1" destOrd="0" presId="urn:microsoft.com/office/officeart/2005/8/layout/hList1"/>
    <dgm:cxn modelId="{1FAAE7EE-78BE-4142-A678-BD87D0E678DF}" type="presParOf" srcId="{D584A679-A9B9-4A8C-BEEF-AEC455D89878}" destId="{DC94E5BF-DB65-4BE4-A89F-D779CB5BB6A6}" srcOrd="1" destOrd="0" presId="urn:microsoft.com/office/officeart/2005/8/layout/hList1"/>
    <dgm:cxn modelId="{FDA8137E-B7C6-4956-AAA7-377B888E5542}" type="presParOf" srcId="{D584A679-A9B9-4A8C-BEEF-AEC455D89878}" destId="{0D232C9E-E746-4CA9-8EE7-49AE4A6DA6C7}" srcOrd="2" destOrd="0" presId="urn:microsoft.com/office/officeart/2005/8/layout/hList1"/>
    <dgm:cxn modelId="{9F77EFB9-8A14-4966-99A4-EF2F7322E677}" type="presParOf" srcId="{0D232C9E-E746-4CA9-8EE7-49AE4A6DA6C7}" destId="{14510D4A-5575-4EA2-9F95-0E97DD8EBC35}" srcOrd="0" destOrd="0" presId="urn:microsoft.com/office/officeart/2005/8/layout/hList1"/>
    <dgm:cxn modelId="{17CACB9B-6C94-4F67-9BC5-9E4370D456B7}" type="presParOf" srcId="{0D232C9E-E746-4CA9-8EE7-49AE4A6DA6C7}" destId="{61BFA173-429A-40AD-918E-35CCE30150DD}" srcOrd="1" destOrd="0" presId="urn:microsoft.com/office/officeart/2005/8/layout/hList1"/>
    <dgm:cxn modelId="{40FC77F1-4F8A-447F-87CE-60DFCE3F86DC}" type="presParOf" srcId="{D584A679-A9B9-4A8C-BEEF-AEC455D89878}" destId="{40617B80-3547-4652-94DD-7C3611E267EA}" srcOrd="3" destOrd="0" presId="urn:microsoft.com/office/officeart/2005/8/layout/hList1"/>
    <dgm:cxn modelId="{A7557019-7B44-44B8-A3E5-85F012B847EC}" type="presParOf" srcId="{D584A679-A9B9-4A8C-BEEF-AEC455D89878}" destId="{EFC1F11A-D5F7-4C9C-885F-7B904EEB2049}" srcOrd="4" destOrd="0" presId="urn:microsoft.com/office/officeart/2005/8/layout/hList1"/>
    <dgm:cxn modelId="{DE0A97BD-449E-4D9E-AFBC-6ADC9E5AD91E}" type="presParOf" srcId="{EFC1F11A-D5F7-4C9C-885F-7B904EEB2049}" destId="{2F80539C-A565-4C34-90CE-82F77977D0A6}" srcOrd="0" destOrd="0" presId="urn:microsoft.com/office/officeart/2005/8/layout/hList1"/>
    <dgm:cxn modelId="{D2550483-DB78-47E3-A5C2-96F502E4DC9B}" type="presParOf" srcId="{EFC1F11A-D5F7-4C9C-885F-7B904EEB2049}" destId="{DA916149-D5ED-405E-9AF3-5DF16668D0E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A06902-04F4-4CFE-BF8C-7EE09492D77F}" type="doc">
      <dgm:prSet loTypeId="urn:microsoft.com/office/officeart/2005/8/layout/vList2" loCatId="list" qsTypeId="urn:microsoft.com/office/officeart/2005/8/quickstyle/3d3" qsCatId="3D" csTypeId="urn:microsoft.com/office/officeart/2005/8/colors/accent0_3" csCatId="mainScheme"/>
      <dgm:spPr/>
      <dgm:t>
        <a:bodyPr/>
        <a:lstStyle/>
        <a:p>
          <a:endParaRPr lang="ru-RU"/>
        </a:p>
      </dgm:t>
    </dgm:pt>
    <dgm:pt modelId="{5386E91F-B365-4657-8393-6C5AF5AC3840}">
      <dgm:prSet/>
      <dgm:spPr/>
      <dgm:t>
        <a:bodyPr/>
        <a:lstStyle/>
        <a:p>
          <a:pPr algn="ctr" rtl="0"/>
          <a:r>
            <a:rPr lang="ru-RU" b="1" dirty="0" smtClean="0"/>
            <a:t>ПРОИЗВОДСТВЕННЫЕ </a:t>
          </a:r>
          <a:endParaRPr lang="ru-RU" b="1" dirty="0"/>
        </a:p>
      </dgm:t>
    </dgm:pt>
    <dgm:pt modelId="{809F3B5E-68EF-4DB0-A2CB-2659CA87D8BA}" type="parTrans" cxnId="{370F9BA9-D869-459B-A833-2D5A15C68403}">
      <dgm:prSet/>
      <dgm:spPr/>
      <dgm:t>
        <a:bodyPr/>
        <a:lstStyle/>
        <a:p>
          <a:endParaRPr lang="ru-RU"/>
        </a:p>
      </dgm:t>
    </dgm:pt>
    <dgm:pt modelId="{8D8E36AB-FF3E-4104-B70D-12BD540B1719}" type="sibTrans" cxnId="{370F9BA9-D869-459B-A833-2D5A15C68403}">
      <dgm:prSet/>
      <dgm:spPr/>
      <dgm:t>
        <a:bodyPr/>
        <a:lstStyle/>
        <a:p>
          <a:endParaRPr lang="ru-RU"/>
        </a:p>
      </dgm:t>
    </dgm:pt>
    <dgm:pt modelId="{817E25DF-CF63-41FB-B04B-32CA8B21C366}">
      <dgm:prSet/>
      <dgm:spPr/>
      <dgm:t>
        <a:bodyPr/>
        <a:lstStyle/>
        <a:p>
          <a:pPr algn="ctr" rtl="0"/>
          <a:r>
            <a:rPr lang="ru-RU" b="1" smtClean="0"/>
            <a:t>ПОКАЗАТЕЛИ</a:t>
          </a:r>
          <a:endParaRPr lang="ru-RU" b="1" dirty="0"/>
        </a:p>
      </dgm:t>
    </dgm:pt>
    <dgm:pt modelId="{88C8C9E7-03AE-487D-8AC4-7C68B6FFD12D}" type="parTrans" cxnId="{250A5070-1CD3-41F4-88D2-6F546680E056}">
      <dgm:prSet/>
      <dgm:spPr/>
      <dgm:t>
        <a:bodyPr/>
        <a:lstStyle/>
        <a:p>
          <a:endParaRPr lang="ru-RU"/>
        </a:p>
      </dgm:t>
    </dgm:pt>
    <dgm:pt modelId="{E55F34CF-71BB-4107-92B5-EFE86A9D69FF}" type="sibTrans" cxnId="{250A5070-1CD3-41F4-88D2-6F546680E056}">
      <dgm:prSet/>
      <dgm:spPr/>
      <dgm:t>
        <a:bodyPr/>
        <a:lstStyle/>
        <a:p>
          <a:endParaRPr lang="ru-RU"/>
        </a:p>
      </dgm:t>
    </dgm:pt>
    <dgm:pt modelId="{C3E853E2-DECE-40E8-B6CF-A16014CF68D6}" type="pres">
      <dgm:prSet presAssocID="{F5A06902-04F4-4CFE-BF8C-7EE09492D77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E1D212-4546-4621-9E31-16827AD8238C}" type="pres">
      <dgm:prSet presAssocID="{5386E91F-B365-4657-8393-6C5AF5AC3840}" presName="parentText" presStyleLbl="node1" presStyleIdx="0" presStyleCnt="2" custLinFactNeighborX="866" custLinFactNeighborY="-718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61779F-33DD-404F-98B4-F54EFD1C5DCD}" type="pres">
      <dgm:prSet presAssocID="{8D8E36AB-FF3E-4104-B70D-12BD540B1719}" presName="spacer" presStyleCnt="0"/>
      <dgm:spPr/>
    </dgm:pt>
    <dgm:pt modelId="{2FD3DB6B-00BC-4440-B53A-3A0D75347D55}" type="pres">
      <dgm:prSet presAssocID="{817E25DF-CF63-41FB-B04B-32CA8B21C366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0D5AEBA-C9F5-472A-8931-BD15FBC922E8}" type="presOf" srcId="{817E25DF-CF63-41FB-B04B-32CA8B21C366}" destId="{2FD3DB6B-00BC-4440-B53A-3A0D75347D55}" srcOrd="0" destOrd="0" presId="urn:microsoft.com/office/officeart/2005/8/layout/vList2"/>
    <dgm:cxn modelId="{461F1B4D-6556-4B45-8602-3A6D50C14F93}" type="presOf" srcId="{F5A06902-04F4-4CFE-BF8C-7EE09492D77F}" destId="{C3E853E2-DECE-40E8-B6CF-A16014CF68D6}" srcOrd="0" destOrd="0" presId="urn:microsoft.com/office/officeart/2005/8/layout/vList2"/>
    <dgm:cxn modelId="{370F9BA9-D869-459B-A833-2D5A15C68403}" srcId="{F5A06902-04F4-4CFE-BF8C-7EE09492D77F}" destId="{5386E91F-B365-4657-8393-6C5AF5AC3840}" srcOrd="0" destOrd="0" parTransId="{809F3B5E-68EF-4DB0-A2CB-2659CA87D8BA}" sibTransId="{8D8E36AB-FF3E-4104-B70D-12BD540B1719}"/>
    <dgm:cxn modelId="{250A5070-1CD3-41F4-88D2-6F546680E056}" srcId="{F5A06902-04F4-4CFE-BF8C-7EE09492D77F}" destId="{817E25DF-CF63-41FB-B04B-32CA8B21C366}" srcOrd="1" destOrd="0" parTransId="{88C8C9E7-03AE-487D-8AC4-7C68B6FFD12D}" sibTransId="{E55F34CF-71BB-4107-92B5-EFE86A9D69FF}"/>
    <dgm:cxn modelId="{7D5F91EE-4D38-4E08-9D48-1688A1C4C0FE}" type="presOf" srcId="{5386E91F-B365-4657-8393-6C5AF5AC3840}" destId="{A5E1D212-4546-4621-9E31-16827AD8238C}" srcOrd="0" destOrd="0" presId="urn:microsoft.com/office/officeart/2005/8/layout/vList2"/>
    <dgm:cxn modelId="{0981B9F0-2A75-4225-A9B5-255B5516606C}" type="presParOf" srcId="{C3E853E2-DECE-40E8-B6CF-A16014CF68D6}" destId="{A5E1D212-4546-4621-9E31-16827AD8238C}" srcOrd="0" destOrd="0" presId="urn:microsoft.com/office/officeart/2005/8/layout/vList2"/>
    <dgm:cxn modelId="{1E75F454-8486-4519-9C17-5C1D11F7DBFC}" type="presParOf" srcId="{C3E853E2-DECE-40E8-B6CF-A16014CF68D6}" destId="{1961779F-33DD-404F-98B4-F54EFD1C5DCD}" srcOrd="1" destOrd="0" presId="urn:microsoft.com/office/officeart/2005/8/layout/vList2"/>
    <dgm:cxn modelId="{FD8AB319-F575-4013-B7A2-88E93BAAA664}" type="presParOf" srcId="{C3E853E2-DECE-40E8-B6CF-A16014CF68D6}" destId="{2FD3DB6B-00BC-4440-B53A-3A0D75347D55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B08012D7-5226-4BF1-8184-B1D345D0BAC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CF4AD90-BEC9-4693-BBF4-CAF86BDD5189}">
      <dgm:prSet phldrT="[Текст]"/>
      <dgm:spPr/>
      <dgm:t>
        <a:bodyPr/>
        <a:lstStyle/>
        <a:p>
          <a:r>
            <a:rPr lang="ru-RU" dirty="0" smtClean="0"/>
            <a:t>- отдел делопроизводства – 4 </a:t>
          </a:r>
          <a:r>
            <a:rPr lang="ru-RU" dirty="0" err="1" smtClean="0"/>
            <a:t>шт.ед</a:t>
          </a:r>
          <a:r>
            <a:rPr lang="ru-RU" dirty="0" smtClean="0"/>
            <a:t>.</a:t>
          </a:r>
          <a:endParaRPr lang="ru-RU" dirty="0"/>
        </a:p>
      </dgm:t>
    </dgm:pt>
    <dgm:pt modelId="{171A9B0E-7620-4113-9B04-390CA0F29061}" type="parTrans" cxnId="{124D8C74-1F1F-4F1E-901B-7F4A8F206079}">
      <dgm:prSet/>
      <dgm:spPr/>
      <dgm:t>
        <a:bodyPr/>
        <a:lstStyle/>
        <a:p>
          <a:endParaRPr lang="ru-RU"/>
        </a:p>
      </dgm:t>
    </dgm:pt>
    <dgm:pt modelId="{96723AD4-ACB4-477B-B5E1-9D97480E654A}" type="sibTrans" cxnId="{124D8C74-1F1F-4F1E-901B-7F4A8F206079}">
      <dgm:prSet/>
      <dgm:spPr/>
      <dgm:t>
        <a:bodyPr/>
        <a:lstStyle/>
        <a:p>
          <a:endParaRPr lang="ru-RU"/>
        </a:p>
      </dgm:t>
    </dgm:pt>
    <dgm:pt modelId="{9F5F4A5E-59F3-4D5A-BA9E-470FE5616ACF}">
      <dgm:prSet phldrT="[Текст]"/>
      <dgm:spPr/>
      <dgm:t>
        <a:bodyPr/>
        <a:lstStyle/>
        <a:p>
          <a:r>
            <a:rPr lang="ru-RU" dirty="0" smtClean="0"/>
            <a:t>- юридическая служба – 4 </a:t>
          </a:r>
          <a:r>
            <a:rPr lang="ru-RU" dirty="0" err="1" smtClean="0"/>
            <a:t>шт.ед</a:t>
          </a:r>
          <a:r>
            <a:rPr lang="ru-RU" dirty="0" smtClean="0"/>
            <a:t>.</a:t>
          </a:r>
          <a:endParaRPr lang="ru-RU" dirty="0"/>
        </a:p>
      </dgm:t>
    </dgm:pt>
    <dgm:pt modelId="{2D4A71E6-38BA-424E-8B2E-CE6CC618C6F6}" type="parTrans" cxnId="{4B10CC8E-E5A1-4461-BAFB-CF9A0ED8FBD4}">
      <dgm:prSet/>
      <dgm:spPr/>
      <dgm:t>
        <a:bodyPr/>
        <a:lstStyle/>
        <a:p>
          <a:endParaRPr lang="ru-RU"/>
        </a:p>
      </dgm:t>
    </dgm:pt>
    <dgm:pt modelId="{4F1925E5-E482-419B-8FF5-F85F226EF581}" type="sibTrans" cxnId="{4B10CC8E-E5A1-4461-BAFB-CF9A0ED8FBD4}">
      <dgm:prSet/>
      <dgm:spPr/>
      <dgm:t>
        <a:bodyPr/>
        <a:lstStyle/>
        <a:p>
          <a:endParaRPr lang="ru-RU"/>
        </a:p>
      </dgm:t>
    </dgm:pt>
    <dgm:pt modelId="{0E784381-5152-4693-96C4-73D1EA77ED88}">
      <dgm:prSet phldrT="[Текст]"/>
      <dgm:spPr/>
      <dgm:t>
        <a:bodyPr/>
        <a:lstStyle/>
        <a:p>
          <a:r>
            <a:rPr lang="ru-RU" dirty="0" smtClean="0"/>
            <a:t>-  планово-экономический отдел – 4 </a:t>
          </a:r>
          <a:r>
            <a:rPr lang="ru-RU" dirty="0" err="1" smtClean="0"/>
            <a:t>шт.ед</a:t>
          </a:r>
          <a:r>
            <a:rPr lang="ru-RU" dirty="0" smtClean="0"/>
            <a:t>.</a:t>
          </a:r>
          <a:endParaRPr lang="ru-RU" dirty="0"/>
        </a:p>
      </dgm:t>
    </dgm:pt>
    <dgm:pt modelId="{3666B2B8-F498-402F-88EE-186BD4683C45}" type="parTrans" cxnId="{F92D465D-2ED4-4B98-A403-984FBFDEFEE4}">
      <dgm:prSet/>
      <dgm:spPr/>
      <dgm:t>
        <a:bodyPr/>
        <a:lstStyle/>
        <a:p>
          <a:endParaRPr lang="ru-RU"/>
        </a:p>
      </dgm:t>
    </dgm:pt>
    <dgm:pt modelId="{A7940C37-C8FC-4167-B918-EBCFFF1FD714}" type="sibTrans" cxnId="{F92D465D-2ED4-4B98-A403-984FBFDEFEE4}">
      <dgm:prSet/>
      <dgm:spPr/>
      <dgm:t>
        <a:bodyPr/>
        <a:lstStyle/>
        <a:p>
          <a:endParaRPr lang="ru-RU"/>
        </a:p>
      </dgm:t>
    </dgm:pt>
    <dgm:pt modelId="{23592CCD-AC71-4396-A9DA-C9D13F097FF2}">
      <dgm:prSet phldrT="[Текст]"/>
      <dgm:spPr/>
      <dgm:t>
        <a:bodyPr/>
        <a:lstStyle/>
        <a:p>
          <a:r>
            <a:rPr lang="ru-RU" dirty="0" smtClean="0"/>
            <a:t>- договорной отдел – 3 </a:t>
          </a:r>
          <a:r>
            <a:rPr lang="ru-RU" dirty="0" err="1" smtClean="0"/>
            <a:t>шт.ед</a:t>
          </a:r>
          <a:r>
            <a:rPr lang="ru-RU" dirty="0" smtClean="0"/>
            <a:t>.</a:t>
          </a:r>
          <a:endParaRPr lang="ru-RU" dirty="0"/>
        </a:p>
      </dgm:t>
    </dgm:pt>
    <dgm:pt modelId="{CC6A4EEE-9377-40C5-AC4E-F0FFE53DDBB5}" type="parTrans" cxnId="{94310148-BB96-4837-9D97-7D93265FD3DB}">
      <dgm:prSet/>
      <dgm:spPr/>
      <dgm:t>
        <a:bodyPr/>
        <a:lstStyle/>
        <a:p>
          <a:endParaRPr lang="ru-RU"/>
        </a:p>
      </dgm:t>
    </dgm:pt>
    <dgm:pt modelId="{64AD9CDF-B198-448C-A6C7-33DAF14E22AC}" type="sibTrans" cxnId="{94310148-BB96-4837-9D97-7D93265FD3DB}">
      <dgm:prSet/>
      <dgm:spPr/>
      <dgm:t>
        <a:bodyPr/>
        <a:lstStyle/>
        <a:p>
          <a:endParaRPr lang="ru-RU"/>
        </a:p>
      </dgm:t>
    </dgm:pt>
    <dgm:pt modelId="{3AEEE39C-6C50-4835-A880-EACA09FE1911}">
      <dgm:prSet phldrT="[Текст]"/>
      <dgm:spPr/>
      <dgm:t>
        <a:bodyPr/>
        <a:lstStyle/>
        <a:p>
          <a:r>
            <a:rPr lang="ru-RU" dirty="0" smtClean="0"/>
            <a:t>- отдел муниципальных закупок – 3 </a:t>
          </a:r>
          <a:r>
            <a:rPr lang="ru-RU" dirty="0" err="1" smtClean="0"/>
            <a:t>шт.ед</a:t>
          </a:r>
          <a:r>
            <a:rPr lang="ru-RU" dirty="0" smtClean="0"/>
            <a:t>.</a:t>
          </a:r>
          <a:endParaRPr lang="ru-RU" dirty="0"/>
        </a:p>
      </dgm:t>
    </dgm:pt>
    <dgm:pt modelId="{55DAF90D-9F41-4D47-87BB-7A7A0B99F6F7}" type="parTrans" cxnId="{742B35E2-72C9-4A1D-8CE7-28E531C25773}">
      <dgm:prSet/>
      <dgm:spPr/>
      <dgm:t>
        <a:bodyPr/>
        <a:lstStyle/>
        <a:p>
          <a:endParaRPr lang="ru-RU"/>
        </a:p>
      </dgm:t>
    </dgm:pt>
    <dgm:pt modelId="{8FE79AE5-F8ED-4576-B5E7-6A23322A3F42}" type="sibTrans" cxnId="{742B35E2-72C9-4A1D-8CE7-28E531C25773}">
      <dgm:prSet/>
      <dgm:spPr/>
      <dgm:t>
        <a:bodyPr/>
        <a:lstStyle/>
        <a:p>
          <a:endParaRPr lang="ru-RU"/>
        </a:p>
      </dgm:t>
    </dgm:pt>
    <dgm:pt modelId="{129299D1-A1D2-49B1-8F5D-07AE1AD77675}">
      <dgm:prSet phldrT="[Текст]"/>
      <dgm:spPr/>
      <dgm:t>
        <a:bodyPr/>
        <a:lstStyle/>
        <a:p>
          <a:r>
            <a:rPr lang="ru-RU" dirty="0" smtClean="0"/>
            <a:t>- отдел бухгалтерского учета и отчетности – 6 </a:t>
          </a:r>
          <a:r>
            <a:rPr lang="ru-RU" dirty="0" err="1" smtClean="0"/>
            <a:t>шт.ед</a:t>
          </a:r>
          <a:r>
            <a:rPr lang="ru-RU" dirty="0" smtClean="0"/>
            <a:t>.</a:t>
          </a:r>
          <a:endParaRPr lang="ru-RU" dirty="0"/>
        </a:p>
      </dgm:t>
    </dgm:pt>
    <dgm:pt modelId="{6142068B-188A-447F-8367-0FDCDC83F94A}" type="parTrans" cxnId="{3813AE89-AF30-4A3B-91BD-407A7FF1C31A}">
      <dgm:prSet/>
      <dgm:spPr/>
      <dgm:t>
        <a:bodyPr/>
        <a:lstStyle/>
        <a:p>
          <a:endParaRPr lang="ru-RU"/>
        </a:p>
      </dgm:t>
    </dgm:pt>
    <dgm:pt modelId="{5D4823D6-2DF6-49BD-9D8F-30C4211AF50D}" type="sibTrans" cxnId="{3813AE89-AF30-4A3B-91BD-407A7FF1C31A}">
      <dgm:prSet/>
      <dgm:spPr/>
      <dgm:t>
        <a:bodyPr/>
        <a:lstStyle/>
        <a:p>
          <a:endParaRPr lang="ru-RU"/>
        </a:p>
      </dgm:t>
    </dgm:pt>
    <dgm:pt modelId="{E922E728-B704-48B8-9776-E9D7FBCF14A7}">
      <dgm:prSet phldrT="[Текст]"/>
      <dgm:spPr/>
      <dgm:t>
        <a:bodyPr/>
        <a:lstStyle/>
        <a:p>
          <a:r>
            <a:rPr lang="ru-RU" dirty="0" smtClean="0"/>
            <a:t>- административно-хозяйственный отдел  - 15 </a:t>
          </a:r>
          <a:r>
            <a:rPr lang="ru-RU" dirty="0" err="1" smtClean="0"/>
            <a:t>шт.ед</a:t>
          </a:r>
          <a:endParaRPr lang="ru-RU" dirty="0"/>
        </a:p>
      </dgm:t>
    </dgm:pt>
    <dgm:pt modelId="{552D4A54-20FF-4E4F-B3E0-668496FABE85}" type="parTrans" cxnId="{23F5A2E7-A22C-4343-97CC-5A173D81F3C2}">
      <dgm:prSet/>
      <dgm:spPr/>
      <dgm:t>
        <a:bodyPr/>
        <a:lstStyle/>
        <a:p>
          <a:endParaRPr lang="ru-RU"/>
        </a:p>
      </dgm:t>
    </dgm:pt>
    <dgm:pt modelId="{1277B491-F479-4DD9-BF1C-EE765EFD568A}" type="sibTrans" cxnId="{23F5A2E7-A22C-4343-97CC-5A173D81F3C2}">
      <dgm:prSet/>
      <dgm:spPr/>
      <dgm:t>
        <a:bodyPr/>
        <a:lstStyle/>
        <a:p>
          <a:endParaRPr lang="ru-RU"/>
        </a:p>
      </dgm:t>
    </dgm:pt>
    <dgm:pt modelId="{B4449384-5459-4A0A-8AC5-E0BFD41C57AB}">
      <dgm:prSet/>
      <dgm:spPr/>
      <dgm:t>
        <a:bodyPr/>
        <a:lstStyle/>
        <a:p>
          <a:r>
            <a:rPr lang="ru-RU" dirty="0" smtClean="0"/>
            <a:t>- аппарат управления – 5 шт.ед.</a:t>
          </a:r>
          <a:endParaRPr lang="ru-RU" dirty="0"/>
        </a:p>
      </dgm:t>
    </dgm:pt>
    <dgm:pt modelId="{F8EE3F5A-033A-44B1-924C-50C74B11D54E}" type="parTrans" cxnId="{12B83041-4706-4C8C-A2BA-E1F77930B05E}">
      <dgm:prSet/>
      <dgm:spPr/>
      <dgm:t>
        <a:bodyPr/>
        <a:lstStyle/>
        <a:p>
          <a:endParaRPr lang="ru-RU"/>
        </a:p>
      </dgm:t>
    </dgm:pt>
    <dgm:pt modelId="{8A229D4B-9A41-404C-9D30-21940876F64D}" type="sibTrans" cxnId="{12B83041-4706-4C8C-A2BA-E1F77930B05E}">
      <dgm:prSet/>
      <dgm:spPr/>
      <dgm:t>
        <a:bodyPr/>
        <a:lstStyle/>
        <a:p>
          <a:endParaRPr lang="ru-RU"/>
        </a:p>
      </dgm:t>
    </dgm:pt>
    <dgm:pt modelId="{16E64748-78C1-45DD-8E1E-FFC47CE36AC8}">
      <dgm:prSet phldrT="[Текст]"/>
      <dgm:spPr/>
      <dgm:t>
        <a:bodyPr/>
        <a:lstStyle/>
        <a:p>
          <a:r>
            <a:rPr lang="ru-RU" dirty="0" smtClean="0"/>
            <a:t>- производственно-технический отдел – 13 </a:t>
          </a:r>
          <a:r>
            <a:rPr lang="ru-RU" dirty="0" err="1" smtClean="0"/>
            <a:t>шт.ед</a:t>
          </a:r>
          <a:r>
            <a:rPr lang="ru-RU" dirty="0" smtClean="0"/>
            <a:t>. </a:t>
          </a:r>
          <a:endParaRPr lang="ru-RU" dirty="0"/>
        </a:p>
      </dgm:t>
    </dgm:pt>
    <dgm:pt modelId="{F54AA253-CFC8-4A2D-87EB-9ACA822E8E0F}" type="parTrans" cxnId="{0BC720F0-7DF7-477B-B1C9-EA60422F5718}">
      <dgm:prSet/>
      <dgm:spPr/>
      <dgm:t>
        <a:bodyPr/>
        <a:lstStyle/>
        <a:p>
          <a:endParaRPr lang="ru-RU"/>
        </a:p>
      </dgm:t>
    </dgm:pt>
    <dgm:pt modelId="{A14DD836-AE9F-498F-AB16-AD27C836E4D4}" type="sibTrans" cxnId="{0BC720F0-7DF7-477B-B1C9-EA60422F5718}">
      <dgm:prSet/>
      <dgm:spPr/>
      <dgm:t>
        <a:bodyPr/>
        <a:lstStyle/>
        <a:p>
          <a:endParaRPr lang="ru-RU"/>
        </a:p>
      </dgm:t>
    </dgm:pt>
    <dgm:pt modelId="{606F57C4-DFF9-488A-9A5B-EEF7F1E3765D}">
      <dgm:prSet phldrT="[Текст]"/>
      <dgm:spPr/>
      <dgm:t>
        <a:bodyPr/>
        <a:lstStyle/>
        <a:p>
          <a:r>
            <a:rPr lang="ru-RU" dirty="0" smtClean="0"/>
            <a:t>- проектный отдел – 14 </a:t>
          </a:r>
          <a:r>
            <a:rPr lang="ru-RU" dirty="0" err="1" smtClean="0"/>
            <a:t>шт.ед</a:t>
          </a:r>
          <a:r>
            <a:rPr lang="ru-RU" dirty="0" smtClean="0"/>
            <a:t>. </a:t>
          </a:r>
          <a:endParaRPr lang="ru-RU" dirty="0"/>
        </a:p>
      </dgm:t>
    </dgm:pt>
    <dgm:pt modelId="{3399C21A-910A-4B1C-B380-2A9030585FE9}" type="parTrans" cxnId="{A298084C-9801-49DA-AB31-5E479934A9A0}">
      <dgm:prSet/>
      <dgm:spPr/>
      <dgm:t>
        <a:bodyPr/>
        <a:lstStyle/>
        <a:p>
          <a:endParaRPr lang="ru-RU"/>
        </a:p>
      </dgm:t>
    </dgm:pt>
    <dgm:pt modelId="{5B742B6C-B877-4E7E-A9E0-B28961B61833}" type="sibTrans" cxnId="{A298084C-9801-49DA-AB31-5E479934A9A0}">
      <dgm:prSet/>
      <dgm:spPr/>
      <dgm:t>
        <a:bodyPr/>
        <a:lstStyle/>
        <a:p>
          <a:endParaRPr lang="ru-RU"/>
        </a:p>
      </dgm:t>
    </dgm:pt>
    <dgm:pt modelId="{FF6DF8DD-7363-47CE-8E9D-69498DCEBC9D}" type="pres">
      <dgm:prSet presAssocID="{B08012D7-5226-4BF1-8184-B1D345D0BAC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B020EC-92F5-44ED-8567-C802DBD9E7E6}" type="pres">
      <dgm:prSet presAssocID="{B4449384-5459-4A0A-8AC5-E0BFD41C57AB}" presName="parentText" presStyleLbl="node1" presStyleIdx="0" presStyleCnt="10" custLinFactY="-143606" custLinFactNeighborX="-1670" custLinFactNeighborY="-2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0F3C2C-8DBE-48C9-9FF9-C226D421432D}" type="pres">
      <dgm:prSet presAssocID="{8A229D4B-9A41-404C-9D30-21940876F64D}" presName="spacer" presStyleCnt="0"/>
      <dgm:spPr/>
    </dgm:pt>
    <dgm:pt modelId="{9E993D8A-4F73-403B-B01A-E9E6B6DC730C}" type="pres">
      <dgm:prSet presAssocID="{16E64748-78C1-45DD-8E1E-FFC47CE36AC8}" presName="parentText" presStyleLbl="node1" presStyleIdx="1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B32278-B139-4DEA-951B-D5318DCFA38D}" type="pres">
      <dgm:prSet presAssocID="{A14DD836-AE9F-498F-AB16-AD27C836E4D4}" presName="spacer" presStyleCnt="0"/>
      <dgm:spPr/>
    </dgm:pt>
    <dgm:pt modelId="{2212A494-33A0-4E8B-AD1D-0BFDBCEB1AF4}" type="pres">
      <dgm:prSet presAssocID="{606F57C4-DFF9-488A-9A5B-EEF7F1E3765D}" presName="parentText" presStyleLbl="node1" presStyleIdx="2" presStyleCnt="10" custLinFactNeighborX="-884" custLinFactNeighborY="1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F54BDC-EBDA-4EAF-A471-254354040CA1}" type="pres">
      <dgm:prSet presAssocID="{5B742B6C-B877-4E7E-A9E0-B28961B61833}" presName="spacer" presStyleCnt="0"/>
      <dgm:spPr/>
    </dgm:pt>
    <dgm:pt modelId="{FE28CEF4-7D91-49AF-9BD5-4FE94CE88026}" type="pres">
      <dgm:prSet presAssocID="{FCF4AD90-BEC9-4693-BBF4-CAF86BDD5189}" presName="parentText" presStyleLbl="node1" presStyleIdx="3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CDCDC4-B82A-420E-9ABD-8E32A2546133}" type="pres">
      <dgm:prSet presAssocID="{96723AD4-ACB4-477B-B5E1-9D97480E654A}" presName="spacer" presStyleCnt="0"/>
      <dgm:spPr/>
    </dgm:pt>
    <dgm:pt modelId="{BE737729-7B2C-4D9E-96AE-AF237B5F2D19}" type="pres">
      <dgm:prSet presAssocID="{9F5F4A5E-59F3-4D5A-BA9E-470FE5616ACF}" presName="parentText" presStyleLbl="node1" presStyleIdx="4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0BEC7C-5BC0-4835-A6F6-141E3B9DBF53}" type="pres">
      <dgm:prSet presAssocID="{4F1925E5-E482-419B-8FF5-F85F226EF581}" presName="spacer" presStyleCnt="0"/>
      <dgm:spPr/>
    </dgm:pt>
    <dgm:pt modelId="{9B30301C-D234-44F3-AB57-14C641D1DA10}" type="pres">
      <dgm:prSet presAssocID="{0E784381-5152-4693-96C4-73D1EA77ED88}" presName="parentText" presStyleLbl="node1" presStyleIdx="5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708754-7120-444E-99A8-F9B3566A69D9}" type="pres">
      <dgm:prSet presAssocID="{A7940C37-C8FC-4167-B918-EBCFFF1FD714}" presName="spacer" presStyleCnt="0"/>
      <dgm:spPr/>
    </dgm:pt>
    <dgm:pt modelId="{89C57324-8194-45C3-8CB2-BB347D094C51}" type="pres">
      <dgm:prSet presAssocID="{23592CCD-AC71-4396-A9DA-C9D13F097FF2}" presName="parentText" presStyleLbl="node1" presStyleIdx="6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6E86D1-D805-4AA7-BF10-3E2866275F03}" type="pres">
      <dgm:prSet presAssocID="{64AD9CDF-B198-448C-A6C7-33DAF14E22AC}" presName="spacer" presStyleCnt="0"/>
      <dgm:spPr/>
    </dgm:pt>
    <dgm:pt modelId="{EDB90F49-C4B1-42DC-8EEB-E4AE55563516}" type="pres">
      <dgm:prSet presAssocID="{3AEEE39C-6C50-4835-A880-EACA09FE1911}" presName="parentText" presStyleLbl="node1" presStyleIdx="7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0DF4C0-3401-49A8-AEFB-4F1F28636D01}" type="pres">
      <dgm:prSet presAssocID="{8FE79AE5-F8ED-4576-B5E7-6A23322A3F42}" presName="spacer" presStyleCnt="0"/>
      <dgm:spPr/>
    </dgm:pt>
    <dgm:pt modelId="{CC51EC40-CE52-4DF9-8A42-2A64591BFEA8}" type="pres">
      <dgm:prSet presAssocID="{129299D1-A1D2-49B1-8F5D-07AE1AD77675}" presName="parentText" presStyleLbl="node1" presStyleIdx="8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1EDD76-C51D-45E3-811E-1708EBB7C40B}" type="pres">
      <dgm:prSet presAssocID="{5D4823D6-2DF6-49BD-9D8F-30C4211AF50D}" presName="spacer" presStyleCnt="0"/>
      <dgm:spPr/>
    </dgm:pt>
    <dgm:pt modelId="{7939EF6D-C087-4D10-83D5-B0FB21104E7B}" type="pres">
      <dgm:prSet presAssocID="{E922E728-B704-48B8-9776-E9D7FBCF14A7}" presName="parentText" presStyleLbl="node1" presStyleIdx="9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24D8C74-1F1F-4F1E-901B-7F4A8F206079}" srcId="{B08012D7-5226-4BF1-8184-B1D345D0BACE}" destId="{FCF4AD90-BEC9-4693-BBF4-CAF86BDD5189}" srcOrd="3" destOrd="0" parTransId="{171A9B0E-7620-4113-9B04-390CA0F29061}" sibTransId="{96723AD4-ACB4-477B-B5E1-9D97480E654A}"/>
    <dgm:cxn modelId="{12B83041-4706-4C8C-A2BA-E1F77930B05E}" srcId="{B08012D7-5226-4BF1-8184-B1D345D0BACE}" destId="{B4449384-5459-4A0A-8AC5-E0BFD41C57AB}" srcOrd="0" destOrd="0" parTransId="{F8EE3F5A-033A-44B1-924C-50C74B11D54E}" sibTransId="{8A229D4B-9A41-404C-9D30-21940876F64D}"/>
    <dgm:cxn modelId="{23F5A2E7-A22C-4343-97CC-5A173D81F3C2}" srcId="{B08012D7-5226-4BF1-8184-B1D345D0BACE}" destId="{E922E728-B704-48B8-9776-E9D7FBCF14A7}" srcOrd="9" destOrd="0" parTransId="{552D4A54-20FF-4E4F-B3E0-668496FABE85}" sibTransId="{1277B491-F479-4DD9-BF1C-EE765EFD568A}"/>
    <dgm:cxn modelId="{54CEB456-1F80-42E4-91E7-F84C2177E493}" type="presOf" srcId="{23592CCD-AC71-4396-A9DA-C9D13F097FF2}" destId="{89C57324-8194-45C3-8CB2-BB347D094C51}" srcOrd="0" destOrd="0" presId="urn:microsoft.com/office/officeart/2005/8/layout/vList2"/>
    <dgm:cxn modelId="{D4705761-85BA-4E00-8097-1A514B22871B}" type="presOf" srcId="{9F5F4A5E-59F3-4D5A-BA9E-470FE5616ACF}" destId="{BE737729-7B2C-4D9E-96AE-AF237B5F2D19}" srcOrd="0" destOrd="0" presId="urn:microsoft.com/office/officeart/2005/8/layout/vList2"/>
    <dgm:cxn modelId="{742B35E2-72C9-4A1D-8CE7-28E531C25773}" srcId="{B08012D7-5226-4BF1-8184-B1D345D0BACE}" destId="{3AEEE39C-6C50-4835-A880-EACA09FE1911}" srcOrd="7" destOrd="0" parTransId="{55DAF90D-9F41-4D47-87BB-7A7A0B99F6F7}" sibTransId="{8FE79AE5-F8ED-4576-B5E7-6A23322A3F42}"/>
    <dgm:cxn modelId="{0239FD02-FADF-426D-A04F-AB671180F6CB}" type="presOf" srcId="{0E784381-5152-4693-96C4-73D1EA77ED88}" destId="{9B30301C-D234-44F3-AB57-14C641D1DA10}" srcOrd="0" destOrd="0" presId="urn:microsoft.com/office/officeart/2005/8/layout/vList2"/>
    <dgm:cxn modelId="{85E88AFB-C62B-46B5-BC65-6B94F8CEF1FB}" type="presOf" srcId="{129299D1-A1D2-49B1-8F5D-07AE1AD77675}" destId="{CC51EC40-CE52-4DF9-8A42-2A64591BFEA8}" srcOrd="0" destOrd="0" presId="urn:microsoft.com/office/officeart/2005/8/layout/vList2"/>
    <dgm:cxn modelId="{07B79643-1A4D-469F-B93D-8E4285566D19}" type="presOf" srcId="{E922E728-B704-48B8-9776-E9D7FBCF14A7}" destId="{7939EF6D-C087-4D10-83D5-B0FB21104E7B}" srcOrd="0" destOrd="0" presId="urn:microsoft.com/office/officeart/2005/8/layout/vList2"/>
    <dgm:cxn modelId="{4B10CC8E-E5A1-4461-BAFB-CF9A0ED8FBD4}" srcId="{B08012D7-5226-4BF1-8184-B1D345D0BACE}" destId="{9F5F4A5E-59F3-4D5A-BA9E-470FE5616ACF}" srcOrd="4" destOrd="0" parTransId="{2D4A71E6-38BA-424E-8B2E-CE6CC618C6F6}" sibTransId="{4F1925E5-E482-419B-8FF5-F85F226EF581}"/>
    <dgm:cxn modelId="{A298084C-9801-49DA-AB31-5E479934A9A0}" srcId="{B08012D7-5226-4BF1-8184-B1D345D0BACE}" destId="{606F57C4-DFF9-488A-9A5B-EEF7F1E3765D}" srcOrd="2" destOrd="0" parTransId="{3399C21A-910A-4B1C-B380-2A9030585FE9}" sibTransId="{5B742B6C-B877-4E7E-A9E0-B28961B61833}"/>
    <dgm:cxn modelId="{A1B65512-1DFF-4D63-9B54-1DA2699E377D}" type="presOf" srcId="{3AEEE39C-6C50-4835-A880-EACA09FE1911}" destId="{EDB90F49-C4B1-42DC-8EEB-E4AE55563516}" srcOrd="0" destOrd="0" presId="urn:microsoft.com/office/officeart/2005/8/layout/vList2"/>
    <dgm:cxn modelId="{3813AE89-AF30-4A3B-91BD-407A7FF1C31A}" srcId="{B08012D7-5226-4BF1-8184-B1D345D0BACE}" destId="{129299D1-A1D2-49B1-8F5D-07AE1AD77675}" srcOrd="8" destOrd="0" parTransId="{6142068B-188A-447F-8367-0FDCDC83F94A}" sibTransId="{5D4823D6-2DF6-49BD-9D8F-30C4211AF50D}"/>
    <dgm:cxn modelId="{0BC720F0-7DF7-477B-B1C9-EA60422F5718}" srcId="{B08012D7-5226-4BF1-8184-B1D345D0BACE}" destId="{16E64748-78C1-45DD-8E1E-FFC47CE36AC8}" srcOrd="1" destOrd="0" parTransId="{F54AA253-CFC8-4A2D-87EB-9ACA822E8E0F}" sibTransId="{A14DD836-AE9F-498F-AB16-AD27C836E4D4}"/>
    <dgm:cxn modelId="{C710774A-ABBB-42C7-AEBB-340153B25465}" type="presOf" srcId="{16E64748-78C1-45DD-8E1E-FFC47CE36AC8}" destId="{9E993D8A-4F73-403B-B01A-E9E6B6DC730C}" srcOrd="0" destOrd="0" presId="urn:microsoft.com/office/officeart/2005/8/layout/vList2"/>
    <dgm:cxn modelId="{94310148-BB96-4837-9D97-7D93265FD3DB}" srcId="{B08012D7-5226-4BF1-8184-B1D345D0BACE}" destId="{23592CCD-AC71-4396-A9DA-C9D13F097FF2}" srcOrd="6" destOrd="0" parTransId="{CC6A4EEE-9377-40C5-AC4E-F0FFE53DDBB5}" sibTransId="{64AD9CDF-B198-448C-A6C7-33DAF14E22AC}"/>
    <dgm:cxn modelId="{F92D465D-2ED4-4B98-A403-984FBFDEFEE4}" srcId="{B08012D7-5226-4BF1-8184-B1D345D0BACE}" destId="{0E784381-5152-4693-96C4-73D1EA77ED88}" srcOrd="5" destOrd="0" parTransId="{3666B2B8-F498-402F-88EE-186BD4683C45}" sibTransId="{A7940C37-C8FC-4167-B918-EBCFFF1FD714}"/>
    <dgm:cxn modelId="{2223FF4A-72A1-45D8-99FB-1F0696B59E0D}" type="presOf" srcId="{B08012D7-5226-4BF1-8184-B1D345D0BACE}" destId="{FF6DF8DD-7363-47CE-8E9D-69498DCEBC9D}" srcOrd="0" destOrd="0" presId="urn:microsoft.com/office/officeart/2005/8/layout/vList2"/>
    <dgm:cxn modelId="{E177FEE9-8FEA-4C1F-B355-94A60243B7D7}" type="presOf" srcId="{606F57C4-DFF9-488A-9A5B-EEF7F1E3765D}" destId="{2212A494-33A0-4E8B-AD1D-0BFDBCEB1AF4}" srcOrd="0" destOrd="0" presId="urn:microsoft.com/office/officeart/2005/8/layout/vList2"/>
    <dgm:cxn modelId="{6C154FF5-46FB-44C3-99AB-D42149D9266A}" type="presOf" srcId="{FCF4AD90-BEC9-4693-BBF4-CAF86BDD5189}" destId="{FE28CEF4-7D91-49AF-9BD5-4FE94CE88026}" srcOrd="0" destOrd="0" presId="urn:microsoft.com/office/officeart/2005/8/layout/vList2"/>
    <dgm:cxn modelId="{8E8A72CF-ED39-4541-8C2D-0C4BEB906CC6}" type="presOf" srcId="{B4449384-5459-4A0A-8AC5-E0BFD41C57AB}" destId="{6DB020EC-92F5-44ED-8567-C802DBD9E7E6}" srcOrd="0" destOrd="0" presId="urn:microsoft.com/office/officeart/2005/8/layout/vList2"/>
    <dgm:cxn modelId="{B486CB2D-C783-4871-9972-C2030EC8383D}" type="presParOf" srcId="{FF6DF8DD-7363-47CE-8E9D-69498DCEBC9D}" destId="{6DB020EC-92F5-44ED-8567-C802DBD9E7E6}" srcOrd="0" destOrd="0" presId="urn:microsoft.com/office/officeart/2005/8/layout/vList2"/>
    <dgm:cxn modelId="{C8D98D02-EEC1-41D1-AC0D-976589E8F07E}" type="presParOf" srcId="{FF6DF8DD-7363-47CE-8E9D-69498DCEBC9D}" destId="{0B0F3C2C-8DBE-48C9-9FF9-C226D421432D}" srcOrd="1" destOrd="0" presId="urn:microsoft.com/office/officeart/2005/8/layout/vList2"/>
    <dgm:cxn modelId="{09FB27BC-B143-4C35-A6BE-83B42C83394A}" type="presParOf" srcId="{FF6DF8DD-7363-47CE-8E9D-69498DCEBC9D}" destId="{9E993D8A-4F73-403B-B01A-E9E6B6DC730C}" srcOrd="2" destOrd="0" presId="urn:microsoft.com/office/officeart/2005/8/layout/vList2"/>
    <dgm:cxn modelId="{7FFFC1B7-2F7C-4848-BECC-C9FFFF33594D}" type="presParOf" srcId="{FF6DF8DD-7363-47CE-8E9D-69498DCEBC9D}" destId="{6CB32278-B139-4DEA-951B-D5318DCFA38D}" srcOrd="3" destOrd="0" presId="urn:microsoft.com/office/officeart/2005/8/layout/vList2"/>
    <dgm:cxn modelId="{518F184E-8081-4D39-91EF-1593CD0F314C}" type="presParOf" srcId="{FF6DF8DD-7363-47CE-8E9D-69498DCEBC9D}" destId="{2212A494-33A0-4E8B-AD1D-0BFDBCEB1AF4}" srcOrd="4" destOrd="0" presId="urn:microsoft.com/office/officeart/2005/8/layout/vList2"/>
    <dgm:cxn modelId="{085611A1-DB36-4638-A32E-C4B48A698057}" type="presParOf" srcId="{FF6DF8DD-7363-47CE-8E9D-69498DCEBC9D}" destId="{97F54BDC-EBDA-4EAF-A471-254354040CA1}" srcOrd="5" destOrd="0" presId="urn:microsoft.com/office/officeart/2005/8/layout/vList2"/>
    <dgm:cxn modelId="{8815437D-5683-4224-82F1-DB39660FA511}" type="presParOf" srcId="{FF6DF8DD-7363-47CE-8E9D-69498DCEBC9D}" destId="{FE28CEF4-7D91-49AF-9BD5-4FE94CE88026}" srcOrd="6" destOrd="0" presId="urn:microsoft.com/office/officeart/2005/8/layout/vList2"/>
    <dgm:cxn modelId="{617AF8E4-934B-4749-B746-61E217F55970}" type="presParOf" srcId="{FF6DF8DD-7363-47CE-8E9D-69498DCEBC9D}" destId="{08CDCDC4-B82A-420E-9ABD-8E32A2546133}" srcOrd="7" destOrd="0" presId="urn:microsoft.com/office/officeart/2005/8/layout/vList2"/>
    <dgm:cxn modelId="{4DF911AD-445A-4E9C-BD53-6CE8872BF8E3}" type="presParOf" srcId="{FF6DF8DD-7363-47CE-8E9D-69498DCEBC9D}" destId="{BE737729-7B2C-4D9E-96AE-AF237B5F2D19}" srcOrd="8" destOrd="0" presId="urn:microsoft.com/office/officeart/2005/8/layout/vList2"/>
    <dgm:cxn modelId="{A72ED034-9B68-4611-B07C-5AF09236F82C}" type="presParOf" srcId="{FF6DF8DD-7363-47CE-8E9D-69498DCEBC9D}" destId="{090BEC7C-5BC0-4835-A6F6-141E3B9DBF53}" srcOrd="9" destOrd="0" presId="urn:microsoft.com/office/officeart/2005/8/layout/vList2"/>
    <dgm:cxn modelId="{A6394DF1-0FA1-42DF-B6CA-D38FC3E219D9}" type="presParOf" srcId="{FF6DF8DD-7363-47CE-8E9D-69498DCEBC9D}" destId="{9B30301C-D234-44F3-AB57-14C641D1DA10}" srcOrd="10" destOrd="0" presId="urn:microsoft.com/office/officeart/2005/8/layout/vList2"/>
    <dgm:cxn modelId="{5633A937-5185-4EB4-A5D3-8DC9B18F3DA3}" type="presParOf" srcId="{FF6DF8DD-7363-47CE-8E9D-69498DCEBC9D}" destId="{EE708754-7120-444E-99A8-F9B3566A69D9}" srcOrd="11" destOrd="0" presId="urn:microsoft.com/office/officeart/2005/8/layout/vList2"/>
    <dgm:cxn modelId="{46B5AF10-FBCA-4432-A524-6C31B9F11377}" type="presParOf" srcId="{FF6DF8DD-7363-47CE-8E9D-69498DCEBC9D}" destId="{89C57324-8194-45C3-8CB2-BB347D094C51}" srcOrd="12" destOrd="0" presId="urn:microsoft.com/office/officeart/2005/8/layout/vList2"/>
    <dgm:cxn modelId="{715D9FEC-361A-4ED2-B430-9517B6A8DD6D}" type="presParOf" srcId="{FF6DF8DD-7363-47CE-8E9D-69498DCEBC9D}" destId="{DE6E86D1-D805-4AA7-BF10-3E2866275F03}" srcOrd="13" destOrd="0" presId="urn:microsoft.com/office/officeart/2005/8/layout/vList2"/>
    <dgm:cxn modelId="{47E72016-F9B0-44D4-9E1E-0D5A7F7DB481}" type="presParOf" srcId="{FF6DF8DD-7363-47CE-8E9D-69498DCEBC9D}" destId="{EDB90F49-C4B1-42DC-8EEB-E4AE55563516}" srcOrd="14" destOrd="0" presId="urn:microsoft.com/office/officeart/2005/8/layout/vList2"/>
    <dgm:cxn modelId="{1027FDE6-6AE3-472F-B856-44F981E66CDD}" type="presParOf" srcId="{FF6DF8DD-7363-47CE-8E9D-69498DCEBC9D}" destId="{280DF4C0-3401-49A8-AEFB-4F1F28636D01}" srcOrd="15" destOrd="0" presId="urn:microsoft.com/office/officeart/2005/8/layout/vList2"/>
    <dgm:cxn modelId="{88DEECDF-0675-457F-A15D-E42D7EEEE7B8}" type="presParOf" srcId="{FF6DF8DD-7363-47CE-8E9D-69498DCEBC9D}" destId="{CC51EC40-CE52-4DF9-8A42-2A64591BFEA8}" srcOrd="16" destOrd="0" presId="urn:microsoft.com/office/officeart/2005/8/layout/vList2"/>
    <dgm:cxn modelId="{334296AD-A592-407D-A583-7617E253758B}" type="presParOf" srcId="{FF6DF8DD-7363-47CE-8E9D-69498DCEBC9D}" destId="{F31EDD76-C51D-45E3-811E-1708EBB7C40B}" srcOrd="17" destOrd="0" presId="urn:microsoft.com/office/officeart/2005/8/layout/vList2"/>
    <dgm:cxn modelId="{941CEFB1-12DC-4B78-8F84-9CED1BAA40F5}" type="presParOf" srcId="{FF6DF8DD-7363-47CE-8E9D-69498DCEBC9D}" destId="{7939EF6D-C087-4D10-83D5-B0FB21104E7B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03E3D9DD-D344-4396-B33E-7CB2D84A816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3477B3B-3638-46BF-A380-756461085E61}">
      <dgm:prSet/>
      <dgm:spPr/>
      <dgm:t>
        <a:bodyPr/>
        <a:lstStyle/>
        <a:p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Сокращение штатной численности персонала на 3 ед. (экономия – 3,0 </a:t>
          </a:r>
          <a:r>
            <a:rPr lang="ru-RU" dirty="0" err="1" smtClean="0"/>
            <a:t>млн.руб</a:t>
          </a:r>
          <a:r>
            <a:rPr lang="ru-RU" dirty="0" smtClean="0"/>
            <a:t>.)</a:t>
          </a:r>
          <a:endParaRPr lang="ru-RU" dirty="0"/>
        </a:p>
      </dgm:t>
    </dgm:pt>
    <dgm:pt modelId="{411D3C9B-B2BC-4C84-BA7C-45F418800E94}" type="parTrans" cxnId="{18B3A566-16D9-48D3-8B77-901DC4D16829}">
      <dgm:prSet/>
      <dgm:spPr/>
      <dgm:t>
        <a:bodyPr/>
        <a:lstStyle/>
        <a:p>
          <a:endParaRPr lang="ru-RU"/>
        </a:p>
      </dgm:t>
    </dgm:pt>
    <dgm:pt modelId="{F33379A3-958F-4ADB-8E89-F317A18A56C1}" type="sibTrans" cxnId="{18B3A566-16D9-48D3-8B77-901DC4D16829}">
      <dgm:prSet/>
      <dgm:spPr/>
      <dgm:t>
        <a:bodyPr/>
        <a:lstStyle/>
        <a:p>
          <a:endParaRPr lang="ru-RU"/>
        </a:p>
      </dgm:t>
    </dgm:pt>
    <dgm:pt modelId="{DE829688-91CA-472A-A44F-F91162157294}">
      <dgm:prSet/>
      <dgm:spPr/>
      <dgm:t>
        <a:bodyPr/>
        <a:lstStyle/>
        <a:p>
          <a:pPr algn="just" rtl="0"/>
          <a:r>
            <a:rPr lang="ru-RU" b="1" dirty="0" smtClean="0"/>
            <a:t>ИТОГ:    сокращение штатной численности на 3 </a:t>
          </a:r>
          <a:r>
            <a:rPr lang="ru-RU" b="1" dirty="0" err="1" smtClean="0"/>
            <a:t>шт.ед</a:t>
          </a:r>
          <a:r>
            <a:rPr lang="ru-RU" b="1" dirty="0" smtClean="0"/>
            <a:t> ;</a:t>
          </a:r>
        </a:p>
        <a:p>
          <a:pPr algn="just" rtl="0"/>
          <a:r>
            <a:rPr lang="ru-RU" b="1" dirty="0" smtClean="0"/>
            <a:t>	экономия бюджетных средств  - 5,7 </a:t>
          </a:r>
          <a:r>
            <a:rPr lang="ru-RU" b="1" dirty="0" err="1" smtClean="0"/>
            <a:t>млн.руб</a:t>
          </a:r>
          <a:r>
            <a:rPr lang="ru-RU" b="1" dirty="0" smtClean="0"/>
            <a:t>.</a:t>
          </a:r>
          <a:endParaRPr lang="ru-RU" b="1" dirty="0"/>
        </a:p>
      </dgm:t>
    </dgm:pt>
    <dgm:pt modelId="{B03BD1B2-BCD0-4C31-969F-20F8FFC46AD6}" type="parTrans" cxnId="{2BCAFB9D-0E05-4970-82E0-2DD8244D1664}">
      <dgm:prSet/>
      <dgm:spPr/>
      <dgm:t>
        <a:bodyPr/>
        <a:lstStyle/>
        <a:p>
          <a:endParaRPr lang="ru-RU"/>
        </a:p>
      </dgm:t>
    </dgm:pt>
    <dgm:pt modelId="{BC1EDF6F-9008-4C88-A635-CF0F1AC579D1}" type="sibTrans" cxnId="{2BCAFB9D-0E05-4970-82E0-2DD8244D1664}">
      <dgm:prSet/>
      <dgm:spPr/>
      <dgm:t>
        <a:bodyPr/>
        <a:lstStyle/>
        <a:p>
          <a:endParaRPr lang="ru-RU"/>
        </a:p>
      </dgm:t>
    </dgm:pt>
    <dgm:pt modelId="{886E33C3-0BAD-44B4-B606-7426B8D3B364}">
      <dgm:prSet/>
      <dgm:spPr/>
      <dgm:t>
        <a:bodyPr/>
        <a:lstStyle/>
        <a:p>
          <a:pPr algn="just"/>
          <a:r>
            <a:rPr lang="ru-RU" dirty="0" smtClean="0"/>
            <a:t>Размещение МКУ «УКС» в помещении, находящемся в муниципальной собственности (экономия – 2,7 млн. руб. в год)</a:t>
          </a:r>
        </a:p>
      </dgm:t>
    </dgm:pt>
    <dgm:pt modelId="{0AC8E8F7-7025-493F-821E-353245348DD7}" type="parTrans" cxnId="{D8052DDB-58AD-4E75-953B-D7747156E2D3}">
      <dgm:prSet/>
      <dgm:spPr/>
      <dgm:t>
        <a:bodyPr/>
        <a:lstStyle/>
        <a:p>
          <a:endParaRPr lang="ru-RU"/>
        </a:p>
      </dgm:t>
    </dgm:pt>
    <dgm:pt modelId="{36768B78-C5AC-4B98-A60F-AE4FF84F47E5}" type="sibTrans" cxnId="{D8052DDB-58AD-4E75-953B-D7747156E2D3}">
      <dgm:prSet/>
      <dgm:spPr/>
      <dgm:t>
        <a:bodyPr/>
        <a:lstStyle/>
        <a:p>
          <a:endParaRPr lang="ru-RU"/>
        </a:p>
      </dgm:t>
    </dgm:pt>
    <dgm:pt modelId="{B213182B-9562-40DA-9AEC-2C69E41990FD}" type="pres">
      <dgm:prSet presAssocID="{03E3D9DD-D344-4396-B33E-7CB2D84A816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3E63DCE-341F-413A-A033-9FEA8B660690}" type="pres">
      <dgm:prSet presAssocID="{D3477B3B-3638-46BF-A380-756461085E61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2FCC9F-0663-4475-8536-6778B97C4096}" type="pres">
      <dgm:prSet presAssocID="{F33379A3-958F-4ADB-8E89-F317A18A56C1}" presName="spacer" presStyleCnt="0"/>
      <dgm:spPr/>
    </dgm:pt>
    <dgm:pt modelId="{5C581F6A-75B9-4A5E-A9AA-1226A6C877FA}" type="pres">
      <dgm:prSet presAssocID="{886E33C3-0BAD-44B4-B606-7426B8D3B364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4DAFF0-FD65-43F1-A6F1-DE41F62722FB}" type="pres">
      <dgm:prSet presAssocID="{36768B78-C5AC-4B98-A60F-AE4FF84F47E5}" presName="spacer" presStyleCnt="0"/>
      <dgm:spPr/>
    </dgm:pt>
    <dgm:pt modelId="{0BFBC260-ED9D-4F9B-9505-DB1633A845BC}" type="pres">
      <dgm:prSet presAssocID="{DE829688-91CA-472A-A44F-F91162157294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8052DDB-58AD-4E75-953B-D7747156E2D3}" srcId="{03E3D9DD-D344-4396-B33E-7CB2D84A8161}" destId="{886E33C3-0BAD-44B4-B606-7426B8D3B364}" srcOrd="1" destOrd="0" parTransId="{0AC8E8F7-7025-493F-821E-353245348DD7}" sibTransId="{36768B78-C5AC-4B98-A60F-AE4FF84F47E5}"/>
    <dgm:cxn modelId="{B808FC90-2C24-4909-AFB8-DAC8CBA88EFD}" type="presOf" srcId="{DE829688-91CA-472A-A44F-F91162157294}" destId="{0BFBC260-ED9D-4F9B-9505-DB1633A845BC}" srcOrd="0" destOrd="0" presId="urn:microsoft.com/office/officeart/2005/8/layout/vList2"/>
    <dgm:cxn modelId="{C89E1543-F0A8-4F00-AAC9-CAF2139EA295}" type="presOf" srcId="{D3477B3B-3638-46BF-A380-756461085E61}" destId="{83E63DCE-341F-413A-A033-9FEA8B660690}" srcOrd="0" destOrd="0" presId="urn:microsoft.com/office/officeart/2005/8/layout/vList2"/>
    <dgm:cxn modelId="{AC40D01B-C56C-4940-8DA6-FC46767C2C27}" type="presOf" srcId="{886E33C3-0BAD-44B4-B606-7426B8D3B364}" destId="{5C581F6A-75B9-4A5E-A9AA-1226A6C877FA}" srcOrd="0" destOrd="0" presId="urn:microsoft.com/office/officeart/2005/8/layout/vList2"/>
    <dgm:cxn modelId="{34A9D4AB-3FD5-4FC2-9047-4DABAA3D08F8}" type="presOf" srcId="{03E3D9DD-D344-4396-B33E-7CB2D84A8161}" destId="{B213182B-9562-40DA-9AEC-2C69E41990FD}" srcOrd="0" destOrd="0" presId="urn:microsoft.com/office/officeart/2005/8/layout/vList2"/>
    <dgm:cxn modelId="{18B3A566-16D9-48D3-8B77-901DC4D16829}" srcId="{03E3D9DD-D344-4396-B33E-7CB2D84A8161}" destId="{D3477B3B-3638-46BF-A380-756461085E61}" srcOrd="0" destOrd="0" parTransId="{411D3C9B-B2BC-4C84-BA7C-45F418800E94}" sibTransId="{F33379A3-958F-4ADB-8E89-F317A18A56C1}"/>
    <dgm:cxn modelId="{2BCAFB9D-0E05-4970-82E0-2DD8244D1664}" srcId="{03E3D9DD-D344-4396-B33E-7CB2D84A8161}" destId="{DE829688-91CA-472A-A44F-F91162157294}" srcOrd="2" destOrd="0" parTransId="{B03BD1B2-BCD0-4C31-969F-20F8FFC46AD6}" sibTransId="{BC1EDF6F-9008-4C88-A635-CF0F1AC579D1}"/>
    <dgm:cxn modelId="{0D67D384-F062-4BC8-9391-D694AFBEC945}" type="presParOf" srcId="{B213182B-9562-40DA-9AEC-2C69E41990FD}" destId="{83E63DCE-341F-413A-A033-9FEA8B660690}" srcOrd="0" destOrd="0" presId="urn:microsoft.com/office/officeart/2005/8/layout/vList2"/>
    <dgm:cxn modelId="{551CF998-C853-40C2-B614-1E08113CEA22}" type="presParOf" srcId="{B213182B-9562-40DA-9AEC-2C69E41990FD}" destId="{3C2FCC9F-0663-4475-8536-6778B97C4096}" srcOrd="1" destOrd="0" presId="urn:microsoft.com/office/officeart/2005/8/layout/vList2"/>
    <dgm:cxn modelId="{3BF7B17E-2F21-4B8D-9442-4F73E7189D3A}" type="presParOf" srcId="{B213182B-9562-40DA-9AEC-2C69E41990FD}" destId="{5C581F6A-75B9-4A5E-A9AA-1226A6C877FA}" srcOrd="2" destOrd="0" presId="urn:microsoft.com/office/officeart/2005/8/layout/vList2"/>
    <dgm:cxn modelId="{D039361B-181E-4792-B510-634795A20656}" type="presParOf" srcId="{B213182B-9562-40DA-9AEC-2C69E41990FD}" destId="{4B4DAFF0-FD65-43F1-A6F1-DE41F62722FB}" srcOrd="3" destOrd="0" presId="urn:microsoft.com/office/officeart/2005/8/layout/vList2"/>
    <dgm:cxn modelId="{7DBE1860-963B-4895-B6F0-2BD2C11F3D05}" type="presParOf" srcId="{B213182B-9562-40DA-9AEC-2C69E41990FD}" destId="{0BFBC260-ED9D-4F9B-9505-DB1633A845B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5A06902-04F4-4CFE-BF8C-7EE09492D77F}" type="doc">
      <dgm:prSet loTypeId="urn:microsoft.com/office/officeart/2005/8/layout/vList2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5386E91F-B365-4657-8393-6C5AF5AC3840}">
      <dgm:prSet/>
      <dgm:spPr/>
      <dgm:t>
        <a:bodyPr/>
        <a:lstStyle/>
        <a:p>
          <a:pPr algn="ctr" rtl="0"/>
          <a:r>
            <a:rPr lang="ru-RU" b="1" dirty="0" smtClean="0"/>
            <a:t>ОБ УЧРЕЖДЕНИИ </a:t>
          </a:r>
          <a:endParaRPr lang="ru-RU" b="1" dirty="0"/>
        </a:p>
      </dgm:t>
    </dgm:pt>
    <dgm:pt modelId="{809F3B5E-68EF-4DB0-A2CB-2659CA87D8BA}" type="parTrans" cxnId="{370F9BA9-D869-459B-A833-2D5A15C68403}">
      <dgm:prSet/>
      <dgm:spPr/>
      <dgm:t>
        <a:bodyPr/>
        <a:lstStyle/>
        <a:p>
          <a:endParaRPr lang="ru-RU"/>
        </a:p>
      </dgm:t>
    </dgm:pt>
    <dgm:pt modelId="{8D8E36AB-FF3E-4104-B70D-12BD540B1719}" type="sibTrans" cxnId="{370F9BA9-D869-459B-A833-2D5A15C68403}">
      <dgm:prSet/>
      <dgm:spPr/>
      <dgm:t>
        <a:bodyPr/>
        <a:lstStyle/>
        <a:p>
          <a:endParaRPr lang="ru-RU"/>
        </a:p>
      </dgm:t>
    </dgm:pt>
    <dgm:pt modelId="{C3E853E2-DECE-40E8-B6CF-A16014CF68D6}" type="pres">
      <dgm:prSet presAssocID="{F5A06902-04F4-4CFE-BF8C-7EE09492D77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E1D212-4546-4621-9E31-16827AD8238C}" type="pres">
      <dgm:prSet presAssocID="{5386E91F-B365-4657-8393-6C5AF5AC3840}" presName="parentText" presStyleLbl="node1" presStyleIdx="0" presStyleCnt="1" custLinFactNeighborX="866" custLinFactNeighborY="-718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E7FAA8B-F657-4CA6-B15B-917E322C6FE2}" type="presOf" srcId="{5386E91F-B365-4657-8393-6C5AF5AC3840}" destId="{A5E1D212-4546-4621-9E31-16827AD8238C}" srcOrd="0" destOrd="0" presId="urn:microsoft.com/office/officeart/2005/8/layout/vList2"/>
    <dgm:cxn modelId="{9EFF0C78-D860-4EC7-B7B5-48D179726461}" type="presOf" srcId="{F5A06902-04F4-4CFE-BF8C-7EE09492D77F}" destId="{C3E853E2-DECE-40E8-B6CF-A16014CF68D6}" srcOrd="0" destOrd="0" presId="urn:microsoft.com/office/officeart/2005/8/layout/vList2"/>
    <dgm:cxn modelId="{370F9BA9-D869-459B-A833-2D5A15C68403}" srcId="{F5A06902-04F4-4CFE-BF8C-7EE09492D77F}" destId="{5386E91F-B365-4657-8393-6C5AF5AC3840}" srcOrd="0" destOrd="0" parTransId="{809F3B5E-68EF-4DB0-A2CB-2659CA87D8BA}" sibTransId="{8D8E36AB-FF3E-4104-B70D-12BD540B1719}"/>
    <dgm:cxn modelId="{34F11840-707E-4C41-A273-FB622A6E48F5}" type="presParOf" srcId="{C3E853E2-DECE-40E8-B6CF-A16014CF68D6}" destId="{A5E1D212-4546-4621-9E31-16827AD8238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08012D7-5226-4BF1-8184-B1D345D0BAC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534060B-FD5F-4354-9E88-6EBCF311C25C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проектный отдел – 13</a:t>
          </a:r>
          <a:r>
            <a: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шт.ед</a:t>
          </a:r>
          <a:r>
            <a: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endParaRPr lang="ru-RU" dirty="0">
            <a:solidFill>
              <a:schemeClr val="bg1"/>
            </a:solidFill>
          </a:endParaRPr>
        </a:p>
      </dgm:t>
    </dgm:pt>
    <dgm:pt modelId="{18857357-7473-4D6D-924B-B52A375A0A26}" type="parTrans" cxnId="{8CBF4E52-4E3F-4A51-85B2-44E6430ECD31}">
      <dgm:prSet/>
      <dgm:spPr/>
      <dgm:t>
        <a:bodyPr/>
        <a:lstStyle/>
        <a:p>
          <a:endParaRPr lang="ru-RU"/>
        </a:p>
      </dgm:t>
    </dgm:pt>
    <dgm:pt modelId="{94538FDB-6D25-4D83-9FBC-07D4DB01722A}" type="sibTrans" cxnId="{8CBF4E52-4E3F-4A51-85B2-44E6430ECD31}">
      <dgm:prSet/>
      <dgm:spPr/>
      <dgm:t>
        <a:bodyPr/>
        <a:lstStyle/>
        <a:p>
          <a:endParaRPr lang="ru-RU"/>
        </a:p>
      </dgm:t>
    </dgm:pt>
    <dgm:pt modelId="{FCF4AD90-BEC9-4693-BBF4-CAF86BDD5189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отдел делопроизводства – 4 </a:t>
          </a:r>
          <a:r>
            <a:rPr lang="ru-RU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шт.ед</a:t>
          </a:r>
          <a:r>
            <a: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ru-RU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1A9B0E-7620-4113-9B04-390CA0F29061}" type="parTrans" cxnId="{124D8C74-1F1F-4F1E-901B-7F4A8F206079}">
      <dgm:prSet/>
      <dgm:spPr/>
      <dgm:t>
        <a:bodyPr/>
        <a:lstStyle/>
        <a:p>
          <a:endParaRPr lang="ru-RU"/>
        </a:p>
      </dgm:t>
    </dgm:pt>
    <dgm:pt modelId="{96723AD4-ACB4-477B-B5E1-9D97480E654A}" type="sibTrans" cxnId="{124D8C74-1F1F-4F1E-901B-7F4A8F206079}">
      <dgm:prSet/>
      <dgm:spPr/>
      <dgm:t>
        <a:bodyPr/>
        <a:lstStyle/>
        <a:p>
          <a:endParaRPr lang="ru-RU"/>
        </a:p>
      </dgm:t>
    </dgm:pt>
    <dgm:pt modelId="{9F5F4A5E-59F3-4D5A-BA9E-470FE5616ACF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юридическая служба – 3 </a:t>
          </a:r>
          <a:r>
            <a:rPr lang="ru-RU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шт.ед</a:t>
          </a:r>
          <a:r>
            <a: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ru-RU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4A71E6-38BA-424E-8B2E-CE6CC618C6F6}" type="parTrans" cxnId="{4B10CC8E-E5A1-4461-BAFB-CF9A0ED8FBD4}">
      <dgm:prSet/>
      <dgm:spPr/>
      <dgm:t>
        <a:bodyPr/>
        <a:lstStyle/>
        <a:p>
          <a:endParaRPr lang="ru-RU"/>
        </a:p>
      </dgm:t>
    </dgm:pt>
    <dgm:pt modelId="{4F1925E5-E482-419B-8FF5-F85F226EF581}" type="sibTrans" cxnId="{4B10CC8E-E5A1-4461-BAFB-CF9A0ED8FBD4}">
      <dgm:prSet/>
      <dgm:spPr/>
      <dgm:t>
        <a:bodyPr/>
        <a:lstStyle/>
        <a:p>
          <a:endParaRPr lang="ru-RU"/>
        </a:p>
      </dgm:t>
    </dgm:pt>
    <dgm:pt modelId="{0E784381-5152-4693-96C4-73D1EA77ED88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 планово-экономический отдел – 4 </a:t>
          </a:r>
          <a:r>
            <a:rPr lang="ru-RU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шт.ед</a:t>
          </a:r>
          <a:r>
            <a: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ru-RU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66B2B8-F498-402F-88EE-186BD4683C45}" type="parTrans" cxnId="{F92D465D-2ED4-4B98-A403-984FBFDEFEE4}">
      <dgm:prSet/>
      <dgm:spPr/>
      <dgm:t>
        <a:bodyPr/>
        <a:lstStyle/>
        <a:p>
          <a:endParaRPr lang="ru-RU"/>
        </a:p>
      </dgm:t>
    </dgm:pt>
    <dgm:pt modelId="{A7940C37-C8FC-4167-B918-EBCFFF1FD714}" type="sibTrans" cxnId="{F92D465D-2ED4-4B98-A403-984FBFDEFEE4}">
      <dgm:prSet/>
      <dgm:spPr/>
      <dgm:t>
        <a:bodyPr/>
        <a:lstStyle/>
        <a:p>
          <a:endParaRPr lang="ru-RU"/>
        </a:p>
      </dgm:t>
    </dgm:pt>
    <dgm:pt modelId="{23592CCD-AC71-4396-A9DA-C9D13F097FF2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договорной отдел – 4 </a:t>
          </a:r>
          <a:r>
            <a:rPr lang="ru-RU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шт.ед</a:t>
          </a:r>
          <a:r>
            <a: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ru-RU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C6A4EEE-9377-40C5-AC4E-F0FFE53DDBB5}" type="parTrans" cxnId="{94310148-BB96-4837-9D97-7D93265FD3DB}">
      <dgm:prSet/>
      <dgm:spPr/>
      <dgm:t>
        <a:bodyPr/>
        <a:lstStyle/>
        <a:p>
          <a:endParaRPr lang="ru-RU"/>
        </a:p>
      </dgm:t>
    </dgm:pt>
    <dgm:pt modelId="{64AD9CDF-B198-448C-A6C7-33DAF14E22AC}" type="sibTrans" cxnId="{94310148-BB96-4837-9D97-7D93265FD3DB}">
      <dgm:prSet/>
      <dgm:spPr/>
      <dgm:t>
        <a:bodyPr/>
        <a:lstStyle/>
        <a:p>
          <a:endParaRPr lang="ru-RU"/>
        </a:p>
      </dgm:t>
    </dgm:pt>
    <dgm:pt modelId="{3AEEE39C-6C50-4835-A880-EACA09FE1911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отдел муниципальных закупок – 3 </a:t>
          </a:r>
          <a:r>
            <a:rPr lang="ru-RU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шт.ед</a:t>
          </a:r>
          <a:r>
            <a: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ru-RU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5DAF90D-9F41-4D47-87BB-7A7A0B99F6F7}" type="parTrans" cxnId="{742B35E2-72C9-4A1D-8CE7-28E531C25773}">
      <dgm:prSet/>
      <dgm:spPr/>
      <dgm:t>
        <a:bodyPr/>
        <a:lstStyle/>
        <a:p>
          <a:endParaRPr lang="ru-RU"/>
        </a:p>
      </dgm:t>
    </dgm:pt>
    <dgm:pt modelId="{8FE79AE5-F8ED-4576-B5E7-6A23322A3F42}" type="sibTrans" cxnId="{742B35E2-72C9-4A1D-8CE7-28E531C25773}">
      <dgm:prSet/>
      <dgm:spPr/>
      <dgm:t>
        <a:bodyPr/>
        <a:lstStyle/>
        <a:p>
          <a:endParaRPr lang="ru-RU"/>
        </a:p>
      </dgm:t>
    </dgm:pt>
    <dgm:pt modelId="{129299D1-A1D2-49B1-8F5D-07AE1AD77675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отдел бухгалтерского учета и отчетности – 7 </a:t>
          </a:r>
          <a:r>
            <a:rPr lang="ru-RU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шт.ед</a:t>
          </a:r>
          <a:r>
            <a: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ru-RU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142068B-188A-447F-8367-0FDCDC83F94A}" type="parTrans" cxnId="{3813AE89-AF30-4A3B-91BD-407A7FF1C31A}">
      <dgm:prSet/>
      <dgm:spPr/>
      <dgm:t>
        <a:bodyPr/>
        <a:lstStyle/>
        <a:p>
          <a:endParaRPr lang="ru-RU"/>
        </a:p>
      </dgm:t>
    </dgm:pt>
    <dgm:pt modelId="{5D4823D6-2DF6-49BD-9D8F-30C4211AF50D}" type="sibTrans" cxnId="{3813AE89-AF30-4A3B-91BD-407A7FF1C31A}">
      <dgm:prSet/>
      <dgm:spPr/>
      <dgm:t>
        <a:bodyPr/>
        <a:lstStyle/>
        <a:p>
          <a:endParaRPr lang="ru-RU"/>
        </a:p>
      </dgm:t>
    </dgm:pt>
    <dgm:pt modelId="{E922E728-B704-48B8-9776-E9D7FBCF14A7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административно-хозяйственный отдел  - 17 </a:t>
          </a:r>
          <a:r>
            <a:rPr lang="ru-RU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шт.ед</a:t>
          </a:r>
          <a:endParaRPr lang="ru-RU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52D4A54-20FF-4E4F-B3E0-668496FABE85}" type="parTrans" cxnId="{23F5A2E7-A22C-4343-97CC-5A173D81F3C2}">
      <dgm:prSet/>
      <dgm:spPr/>
      <dgm:t>
        <a:bodyPr/>
        <a:lstStyle/>
        <a:p>
          <a:endParaRPr lang="ru-RU"/>
        </a:p>
      </dgm:t>
    </dgm:pt>
    <dgm:pt modelId="{1277B491-F479-4DD9-BF1C-EE765EFD568A}" type="sibTrans" cxnId="{23F5A2E7-A22C-4343-97CC-5A173D81F3C2}">
      <dgm:prSet/>
      <dgm:spPr/>
      <dgm:t>
        <a:bodyPr/>
        <a:lstStyle/>
        <a:p>
          <a:endParaRPr lang="ru-RU"/>
        </a:p>
      </dgm:t>
    </dgm:pt>
    <dgm:pt modelId="{B26D7B1A-6676-4BA5-B6FA-64025F88703E}">
      <dgm:prSet/>
      <dgm:spPr/>
      <dgm:t>
        <a:bodyPr/>
        <a:lstStyle/>
        <a:p>
          <a:r>
            <a: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аппарат управления – 6 </a:t>
          </a:r>
          <a:r>
            <a:rPr lang="ru-RU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шт.ед</a:t>
          </a:r>
          <a:r>
            <a: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ru-RU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A18A4A-8D0D-4838-8816-EB9F9172B10B}" type="parTrans" cxnId="{B9765C74-684C-4360-A3F8-D1C1791998DE}">
      <dgm:prSet/>
      <dgm:spPr/>
      <dgm:t>
        <a:bodyPr/>
        <a:lstStyle/>
        <a:p>
          <a:endParaRPr lang="ru-RU"/>
        </a:p>
      </dgm:t>
    </dgm:pt>
    <dgm:pt modelId="{D314DE6F-08CF-4FB9-A3F7-1D1AA9D21729}" type="sibTrans" cxnId="{B9765C74-684C-4360-A3F8-D1C1791998DE}">
      <dgm:prSet/>
      <dgm:spPr/>
      <dgm:t>
        <a:bodyPr/>
        <a:lstStyle/>
        <a:p>
          <a:endParaRPr lang="ru-RU"/>
        </a:p>
      </dgm:t>
    </dgm:pt>
    <dgm:pt modelId="{FE7DBFC5-1E7A-4ECF-90AE-C7410698F0B2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отдел капитального строительства – 13 </a:t>
          </a:r>
          <a:r>
            <a:rPr lang="ru-RU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шт.ед</a:t>
          </a:r>
          <a:endParaRPr lang="ru-RU" dirty="0">
            <a:solidFill>
              <a:schemeClr val="bg1"/>
            </a:solidFill>
          </a:endParaRPr>
        </a:p>
      </dgm:t>
    </dgm:pt>
    <dgm:pt modelId="{1355A0C7-A6E5-43FD-8895-CAEC154CE56B}" type="parTrans" cxnId="{3BC99265-F353-47D2-9822-6E4378D8E45A}">
      <dgm:prSet/>
      <dgm:spPr/>
      <dgm:t>
        <a:bodyPr/>
        <a:lstStyle/>
        <a:p>
          <a:endParaRPr lang="ru-RU"/>
        </a:p>
      </dgm:t>
    </dgm:pt>
    <dgm:pt modelId="{CE6775C7-AA36-4A99-837B-166D71B6C64E}" type="sibTrans" cxnId="{3BC99265-F353-47D2-9822-6E4378D8E45A}">
      <dgm:prSet/>
      <dgm:spPr/>
      <dgm:t>
        <a:bodyPr/>
        <a:lstStyle/>
        <a:p>
          <a:endParaRPr lang="ru-RU"/>
        </a:p>
      </dgm:t>
    </dgm:pt>
    <dgm:pt modelId="{FF6DF8DD-7363-47CE-8E9D-69498DCEBC9D}" type="pres">
      <dgm:prSet presAssocID="{B08012D7-5226-4BF1-8184-B1D345D0BAC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039BDD7-AC39-41EF-AD85-0FAA1600215D}" type="pres">
      <dgm:prSet presAssocID="{B26D7B1A-6676-4BA5-B6FA-64025F88703E}" presName="parentText" presStyleLbl="node1" presStyleIdx="0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EFC17D-BA61-4ADE-8BA1-215F1825BFBD}" type="pres">
      <dgm:prSet presAssocID="{D314DE6F-08CF-4FB9-A3F7-1D1AA9D21729}" presName="spacer" presStyleCnt="0"/>
      <dgm:spPr/>
    </dgm:pt>
    <dgm:pt modelId="{715C2F55-8CB6-482D-BCBB-1EEDD92CDE14}" type="pres">
      <dgm:prSet presAssocID="{FE7DBFC5-1E7A-4ECF-90AE-C7410698F0B2}" presName="parentText" presStyleLbl="node1" presStyleIdx="1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D05FDC-6EA4-46E1-B7EC-3EE3F4AEDCD5}" type="pres">
      <dgm:prSet presAssocID="{CE6775C7-AA36-4A99-837B-166D71B6C64E}" presName="spacer" presStyleCnt="0"/>
      <dgm:spPr/>
    </dgm:pt>
    <dgm:pt modelId="{988D64D6-E6F5-401C-9BBF-E9C79531C3A9}" type="pres">
      <dgm:prSet presAssocID="{D534060B-FD5F-4354-9E88-6EBCF311C25C}" presName="parentText" presStyleLbl="node1" presStyleIdx="2" presStyleCnt="10" custLinFactNeighborX="-884" custLinFactNeighborY="1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35758F-97D5-4547-B9BB-4CC81EF8DF9C}" type="pres">
      <dgm:prSet presAssocID="{94538FDB-6D25-4D83-9FBC-07D4DB01722A}" presName="spacer" presStyleCnt="0"/>
      <dgm:spPr/>
    </dgm:pt>
    <dgm:pt modelId="{FE28CEF4-7D91-49AF-9BD5-4FE94CE88026}" type="pres">
      <dgm:prSet presAssocID="{FCF4AD90-BEC9-4693-BBF4-CAF86BDD5189}" presName="parentText" presStyleLbl="node1" presStyleIdx="3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CDCDC4-B82A-420E-9ABD-8E32A2546133}" type="pres">
      <dgm:prSet presAssocID="{96723AD4-ACB4-477B-B5E1-9D97480E654A}" presName="spacer" presStyleCnt="0"/>
      <dgm:spPr/>
    </dgm:pt>
    <dgm:pt modelId="{BE737729-7B2C-4D9E-96AE-AF237B5F2D19}" type="pres">
      <dgm:prSet presAssocID="{9F5F4A5E-59F3-4D5A-BA9E-470FE5616ACF}" presName="parentText" presStyleLbl="node1" presStyleIdx="4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0BEC7C-5BC0-4835-A6F6-141E3B9DBF53}" type="pres">
      <dgm:prSet presAssocID="{4F1925E5-E482-419B-8FF5-F85F226EF581}" presName="spacer" presStyleCnt="0"/>
      <dgm:spPr/>
    </dgm:pt>
    <dgm:pt modelId="{9B30301C-D234-44F3-AB57-14C641D1DA10}" type="pres">
      <dgm:prSet presAssocID="{0E784381-5152-4693-96C4-73D1EA77ED88}" presName="parentText" presStyleLbl="node1" presStyleIdx="5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708754-7120-444E-99A8-F9B3566A69D9}" type="pres">
      <dgm:prSet presAssocID="{A7940C37-C8FC-4167-B918-EBCFFF1FD714}" presName="spacer" presStyleCnt="0"/>
      <dgm:spPr/>
    </dgm:pt>
    <dgm:pt modelId="{89C57324-8194-45C3-8CB2-BB347D094C51}" type="pres">
      <dgm:prSet presAssocID="{23592CCD-AC71-4396-A9DA-C9D13F097FF2}" presName="parentText" presStyleLbl="node1" presStyleIdx="6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6E86D1-D805-4AA7-BF10-3E2866275F03}" type="pres">
      <dgm:prSet presAssocID="{64AD9CDF-B198-448C-A6C7-33DAF14E22AC}" presName="spacer" presStyleCnt="0"/>
      <dgm:spPr/>
    </dgm:pt>
    <dgm:pt modelId="{EDB90F49-C4B1-42DC-8EEB-E4AE55563516}" type="pres">
      <dgm:prSet presAssocID="{3AEEE39C-6C50-4835-A880-EACA09FE1911}" presName="parentText" presStyleLbl="node1" presStyleIdx="7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0DF4C0-3401-49A8-AEFB-4F1F28636D01}" type="pres">
      <dgm:prSet presAssocID="{8FE79AE5-F8ED-4576-B5E7-6A23322A3F42}" presName="spacer" presStyleCnt="0"/>
      <dgm:spPr/>
    </dgm:pt>
    <dgm:pt modelId="{CC51EC40-CE52-4DF9-8A42-2A64591BFEA8}" type="pres">
      <dgm:prSet presAssocID="{129299D1-A1D2-49B1-8F5D-07AE1AD77675}" presName="parentText" presStyleLbl="node1" presStyleIdx="8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1EDD76-C51D-45E3-811E-1708EBB7C40B}" type="pres">
      <dgm:prSet presAssocID="{5D4823D6-2DF6-49BD-9D8F-30C4211AF50D}" presName="spacer" presStyleCnt="0"/>
      <dgm:spPr/>
    </dgm:pt>
    <dgm:pt modelId="{7939EF6D-C087-4D10-83D5-B0FB21104E7B}" type="pres">
      <dgm:prSet presAssocID="{E922E728-B704-48B8-9776-E9D7FBCF14A7}" presName="parentText" presStyleLbl="node1" presStyleIdx="9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809003E-5AD5-433B-A81F-BC96AE4CC2F5}" type="presOf" srcId="{0E784381-5152-4693-96C4-73D1EA77ED88}" destId="{9B30301C-D234-44F3-AB57-14C641D1DA10}" srcOrd="0" destOrd="0" presId="urn:microsoft.com/office/officeart/2005/8/layout/vList2"/>
    <dgm:cxn modelId="{F92D465D-2ED4-4B98-A403-984FBFDEFEE4}" srcId="{B08012D7-5226-4BF1-8184-B1D345D0BACE}" destId="{0E784381-5152-4693-96C4-73D1EA77ED88}" srcOrd="5" destOrd="0" parTransId="{3666B2B8-F498-402F-88EE-186BD4683C45}" sibTransId="{A7940C37-C8FC-4167-B918-EBCFFF1FD714}"/>
    <dgm:cxn modelId="{20C809D5-78CF-4BCC-B825-6F9D30473C1E}" type="presOf" srcId="{3AEEE39C-6C50-4835-A880-EACA09FE1911}" destId="{EDB90F49-C4B1-42DC-8EEB-E4AE55563516}" srcOrd="0" destOrd="0" presId="urn:microsoft.com/office/officeart/2005/8/layout/vList2"/>
    <dgm:cxn modelId="{D42FD163-7CC5-4DBC-9F3F-C727344D949F}" type="presOf" srcId="{FCF4AD90-BEC9-4693-BBF4-CAF86BDD5189}" destId="{FE28CEF4-7D91-49AF-9BD5-4FE94CE88026}" srcOrd="0" destOrd="0" presId="urn:microsoft.com/office/officeart/2005/8/layout/vList2"/>
    <dgm:cxn modelId="{462560EF-67B1-4B3D-95A6-AAAEEB15A1DE}" type="presOf" srcId="{D534060B-FD5F-4354-9E88-6EBCF311C25C}" destId="{988D64D6-E6F5-401C-9BBF-E9C79531C3A9}" srcOrd="0" destOrd="0" presId="urn:microsoft.com/office/officeart/2005/8/layout/vList2"/>
    <dgm:cxn modelId="{23F5A2E7-A22C-4343-97CC-5A173D81F3C2}" srcId="{B08012D7-5226-4BF1-8184-B1D345D0BACE}" destId="{E922E728-B704-48B8-9776-E9D7FBCF14A7}" srcOrd="9" destOrd="0" parTransId="{552D4A54-20FF-4E4F-B3E0-668496FABE85}" sibTransId="{1277B491-F479-4DD9-BF1C-EE765EFD568A}"/>
    <dgm:cxn modelId="{124D8C74-1F1F-4F1E-901B-7F4A8F206079}" srcId="{B08012D7-5226-4BF1-8184-B1D345D0BACE}" destId="{FCF4AD90-BEC9-4693-BBF4-CAF86BDD5189}" srcOrd="3" destOrd="0" parTransId="{171A9B0E-7620-4113-9B04-390CA0F29061}" sibTransId="{96723AD4-ACB4-477B-B5E1-9D97480E654A}"/>
    <dgm:cxn modelId="{A030F05F-18DC-4DA7-B6AD-59F2DB442B66}" type="presOf" srcId="{B26D7B1A-6676-4BA5-B6FA-64025F88703E}" destId="{E039BDD7-AC39-41EF-AD85-0FAA1600215D}" srcOrd="0" destOrd="0" presId="urn:microsoft.com/office/officeart/2005/8/layout/vList2"/>
    <dgm:cxn modelId="{E439831F-6A9C-4BAB-A41C-EC357393989F}" type="presOf" srcId="{23592CCD-AC71-4396-A9DA-C9D13F097FF2}" destId="{89C57324-8194-45C3-8CB2-BB347D094C51}" srcOrd="0" destOrd="0" presId="urn:microsoft.com/office/officeart/2005/8/layout/vList2"/>
    <dgm:cxn modelId="{B9765C74-684C-4360-A3F8-D1C1791998DE}" srcId="{B08012D7-5226-4BF1-8184-B1D345D0BACE}" destId="{B26D7B1A-6676-4BA5-B6FA-64025F88703E}" srcOrd="0" destOrd="0" parTransId="{E5A18A4A-8D0D-4838-8816-EB9F9172B10B}" sibTransId="{D314DE6F-08CF-4FB9-A3F7-1D1AA9D21729}"/>
    <dgm:cxn modelId="{4B10CC8E-E5A1-4461-BAFB-CF9A0ED8FBD4}" srcId="{B08012D7-5226-4BF1-8184-B1D345D0BACE}" destId="{9F5F4A5E-59F3-4D5A-BA9E-470FE5616ACF}" srcOrd="4" destOrd="0" parTransId="{2D4A71E6-38BA-424E-8B2E-CE6CC618C6F6}" sibTransId="{4F1925E5-E482-419B-8FF5-F85F226EF581}"/>
    <dgm:cxn modelId="{3BC99265-F353-47D2-9822-6E4378D8E45A}" srcId="{B08012D7-5226-4BF1-8184-B1D345D0BACE}" destId="{FE7DBFC5-1E7A-4ECF-90AE-C7410698F0B2}" srcOrd="1" destOrd="0" parTransId="{1355A0C7-A6E5-43FD-8895-CAEC154CE56B}" sibTransId="{CE6775C7-AA36-4A99-837B-166D71B6C64E}"/>
    <dgm:cxn modelId="{6E21381B-63AD-40C1-B8FC-31BB0461267D}" type="presOf" srcId="{FE7DBFC5-1E7A-4ECF-90AE-C7410698F0B2}" destId="{715C2F55-8CB6-482D-BCBB-1EEDD92CDE14}" srcOrd="0" destOrd="0" presId="urn:microsoft.com/office/officeart/2005/8/layout/vList2"/>
    <dgm:cxn modelId="{2F4D02C2-C7A7-491B-8B9A-0B112F6E4425}" type="presOf" srcId="{129299D1-A1D2-49B1-8F5D-07AE1AD77675}" destId="{CC51EC40-CE52-4DF9-8A42-2A64591BFEA8}" srcOrd="0" destOrd="0" presId="urn:microsoft.com/office/officeart/2005/8/layout/vList2"/>
    <dgm:cxn modelId="{94310148-BB96-4837-9D97-7D93265FD3DB}" srcId="{B08012D7-5226-4BF1-8184-B1D345D0BACE}" destId="{23592CCD-AC71-4396-A9DA-C9D13F097FF2}" srcOrd="6" destOrd="0" parTransId="{CC6A4EEE-9377-40C5-AC4E-F0FFE53DDBB5}" sibTransId="{64AD9CDF-B198-448C-A6C7-33DAF14E22AC}"/>
    <dgm:cxn modelId="{8CBF4E52-4E3F-4A51-85B2-44E6430ECD31}" srcId="{B08012D7-5226-4BF1-8184-B1D345D0BACE}" destId="{D534060B-FD5F-4354-9E88-6EBCF311C25C}" srcOrd="2" destOrd="0" parTransId="{18857357-7473-4D6D-924B-B52A375A0A26}" sibTransId="{94538FDB-6D25-4D83-9FBC-07D4DB01722A}"/>
    <dgm:cxn modelId="{742B35E2-72C9-4A1D-8CE7-28E531C25773}" srcId="{B08012D7-5226-4BF1-8184-B1D345D0BACE}" destId="{3AEEE39C-6C50-4835-A880-EACA09FE1911}" srcOrd="7" destOrd="0" parTransId="{55DAF90D-9F41-4D47-87BB-7A7A0B99F6F7}" sibTransId="{8FE79AE5-F8ED-4576-B5E7-6A23322A3F42}"/>
    <dgm:cxn modelId="{3813AE89-AF30-4A3B-91BD-407A7FF1C31A}" srcId="{B08012D7-5226-4BF1-8184-B1D345D0BACE}" destId="{129299D1-A1D2-49B1-8F5D-07AE1AD77675}" srcOrd="8" destOrd="0" parTransId="{6142068B-188A-447F-8367-0FDCDC83F94A}" sibTransId="{5D4823D6-2DF6-49BD-9D8F-30C4211AF50D}"/>
    <dgm:cxn modelId="{E594E733-FEB1-439E-8A1A-D14BFAF04B9D}" type="presOf" srcId="{9F5F4A5E-59F3-4D5A-BA9E-470FE5616ACF}" destId="{BE737729-7B2C-4D9E-96AE-AF237B5F2D19}" srcOrd="0" destOrd="0" presId="urn:microsoft.com/office/officeart/2005/8/layout/vList2"/>
    <dgm:cxn modelId="{0D790200-5C28-4B84-AE73-51ADBDA26CEB}" type="presOf" srcId="{B08012D7-5226-4BF1-8184-B1D345D0BACE}" destId="{FF6DF8DD-7363-47CE-8E9D-69498DCEBC9D}" srcOrd="0" destOrd="0" presId="urn:microsoft.com/office/officeart/2005/8/layout/vList2"/>
    <dgm:cxn modelId="{CDA8E695-3B3C-45C3-9AB8-939DC2FA2CCB}" type="presOf" srcId="{E922E728-B704-48B8-9776-E9D7FBCF14A7}" destId="{7939EF6D-C087-4D10-83D5-B0FB21104E7B}" srcOrd="0" destOrd="0" presId="urn:microsoft.com/office/officeart/2005/8/layout/vList2"/>
    <dgm:cxn modelId="{6FD1C9EE-7B2D-461E-AFB9-6B074D655FCE}" type="presParOf" srcId="{FF6DF8DD-7363-47CE-8E9D-69498DCEBC9D}" destId="{E039BDD7-AC39-41EF-AD85-0FAA1600215D}" srcOrd="0" destOrd="0" presId="urn:microsoft.com/office/officeart/2005/8/layout/vList2"/>
    <dgm:cxn modelId="{518BC1A9-188E-4838-AE00-997D69B69263}" type="presParOf" srcId="{FF6DF8DD-7363-47CE-8E9D-69498DCEBC9D}" destId="{8EEFC17D-BA61-4ADE-8BA1-215F1825BFBD}" srcOrd="1" destOrd="0" presId="urn:microsoft.com/office/officeart/2005/8/layout/vList2"/>
    <dgm:cxn modelId="{FB28CB1B-ED36-459B-8AE3-40673822E76C}" type="presParOf" srcId="{FF6DF8DD-7363-47CE-8E9D-69498DCEBC9D}" destId="{715C2F55-8CB6-482D-BCBB-1EEDD92CDE14}" srcOrd="2" destOrd="0" presId="urn:microsoft.com/office/officeart/2005/8/layout/vList2"/>
    <dgm:cxn modelId="{301830B5-62CA-4E61-A8A5-9E66B0EC35A9}" type="presParOf" srcId="{FF6DF8DD-7363-47CE-8E9D-69498DCEBC9D}" destId="{A3D05FDC-6EA4-46E1-B7EC-3EE3F4AEDCD5}" srcOrd="3" destOrd="0" presId="urn:microsoft.com/office/officeart/2005/8/layout/vList2"/>
    <dgm:cxn modelId="{E539FA9C-E119-4AC4-A2B2-3D0FE6B41FD4}" type="presParOf" srcId="{FF6DF8DD-7363-47CE-8E9D-69498DCEBC9D}" destId="{988D64D6-E6F5-401C-9BBF-E9C79531C3A9}" srcOrd="4" destOrd="0" presId="urn:microsoft.com/office/officeart/2005/8/layout/vList2"/>
    <dgm:cxn modelId="{76688DEE-9584-4AF9-901C-9AE133091A35}" type="presParOf" srcId="{FF6DF8DD-7363-47CE-8E9D-69498DCEBC9D}" destId="{BF35758F-97D5-4547-B9BB-4CC81EF8DF9C}" srcOrd="5" destOrd="0" presId="urn:microsoft.com/office/officeart/2005/8/layout/vList2"/>
    <dgm:cxn modelId="{4E721B52-D226-4325-8BE4-5ECD6326BADC}" type="presParOf" srcId="{FF6DF8DD-7363-47CE-8E9D-69498DCEBC9D}" destId="{FE28CEF4-7D91-49AF-9BD5-4FE94CE88026}" srcOrd="6" destOrd="0" presId="urn:microsoft.com/office/officeart/2005/8/layout/vList2"/>
    <dgm:cxn modelId="{5371CF24-D91C-4C56-B380-0873E17B9C07}" type="presParOf" srcId="{FF6DF8DD-7363-47CE-8E9D-69498DCEBC9D}" destId="{08CDCDC4-B82A-420E-9ABD-8E32A2546133}" srcOrd="7" destOrd="0" presId="urn:microsoft.com/office/officeart/2005/8/layout/vList2"/>
    <dgm:cxn modelId="{11AAFD1B-660B-4ECE-90E4-21AFE39A23BE}" type="presParOf" srcId="{FF6DF8DD-7363-47CE-8E9D-69498DCEBC9D}" destId="{BE737729-7B2C-4D9E-96AE-AF237B5F2D19}" srcOrd="8" destOrd="0" presId="urn:microsoft.com/office/officeart/2005/8/layout/vList2"/>
    <dgm:cxn modelId="{E78B78A6-96EE-4CA3-B7A1-2D16FEE1CF8A}" type="presParOf" srcId="{FF6DF8DD-7363-47CE-8E9D-69498DCEBC9D}" destId="{090BEC7C-5BC0-4835-A6F6-141E3B9DBF53}" srcOrd="9" destOrd="0" presId="urn:microsoft.com/office/officeart/2005/8/layout/vList2"/>
    <dgm:cxn modelId="{20A993D9-104D-4311-8160-549E56A98DD7}" type="presParOf" srcId="{FF6DF8DD-7363-47CE-8E9D-69498DCEBC9D}" destId="{9B30301C-D234-44F3-AB57-14C641D1DA10}" srcOrd="10" destOrd="0" presId="urn:microsoft.com/office/officeart/2005/8/layout/vList2"/>
    <dgm:cxn modelId="{88925028-95AC-482B-B203-1DDD7037CDC3}" type="presParOf" srcId="{FF6DF8DD-7363-47CE-8E9D-69498DCEBC9D}" destId="{EE708754-7120-444E-99A8-F9B3566A69D9}" srcOrd="11" destOrd="0" presId="urn:microsoft.com/office/officeart/2005/8/layout/vList2"/>
    <dgm:cxn modelId="{D8E94AE0-8CAB-4783-BB23-58BFA6CC8277}" type="presParOf" srcId="{FF6DF8DD-7363-47CE-8E9D-69498DCEBC9D}" destId="{89C57324-8194-45C3-8CB2-BB347D094C51}" srcOrd="12" destOrd="0" presId="urn:microsoft.com/office/officeart/2005/8/layout/vList2"/>
    <dgm:cxn modelId="{6369DC34-F1CB-42A2-B6A2-7CFABDA257FE}" type="presParOf" srcId="{FF6DF8DD-7363-47CE-8E9D-69498DCEBC9D}" destId="{DE6E86D1-D805-4AA7-BF10-3E2866275F03}" srcOrd="13" destOrd="0" presId="urn:microsoft.com/office/officeart/2005/8/layout/vList2"/>
    <dgm:cxn modelId="{318E47AB-5D41-4675-8E78-C3FB3F0495C5}" type="presParOf" srcId="{FF6DF8DD-7363-47CE-8E9D-69498DCEBC9D}" destId="{EDB90F49-C4B1-42DC-8EEB-E4AE55563516}" srcOrd="14" destOrd="0" presId="urn:microsoft.com/office/officeart/2005/8/layout/vList2"/>
    <dgm:cxn modelId="{15E44F06-0993-4D5F-A8A1-417597A6240B}" type="presParOf" srcId="{FF6DF8DD-7363-47CE-8E9D-69498DCEBC9D}" destId="{280DF4C0-3401-49A8-AEFB-4F1F28636D01}" srcOrd="15" destOrd="0" presId="urn:microsoft.com/office/officeart/2005/8/layout/vList2"/>
    <dgm:cxn modelId="{5AD1AEC8-32B4-449E-B1C7-8F224A6454EF}" type="presParOf" srcId="{FF6DF8DD-7363-47CE-8E9D-69498DCEBC9D}" destId="{CC51EC40-CE52-4DF9-8A42-2A64591BFEA8}" srcOrd="16" destOrd="0" presId="urn:microsoft.com/office/officeart/2005/8/layout/vList2"/>
    <dgm:cxn modelId="{D555B3BF-C800-4A6E-8052-3E4300F07610}" type="presParOf" srcId="{FF6DF8DD-7363-47CE-8E9D-69498DCEBC9D}" destId="{F31EDD76-C51D-45E3-811E-1708EBB7C40B}" srcOrd="17" destOrd="0" presId="urn:microsoft.com/office/officeart/2005/8/layout/vList2"/>
    <dgm:cxn modelId="{ECD8CFA1-CCBB-4914-8E56-51E81D5B3D0C}" type="presParOf" srcId="{FF6DF8DD-7363-47CE-8E9D-69498DCEBC9D}" destId="{7939EF6D-C087-4D10-83D5-B0FB21104E7B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0D0FCB9-1B86-4D64-BC9E-AE62A7B21508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099A9B-2B91-4F3F-811A-F15D7D2FA5F4}">
      <dgm:prSet custT="1"/>
      <dgm:spPr/>
      <dgm:t>
        <a:bodyPr/>
        <a:lstStyle/>
        <a:p>
          <a:pPr rtl="0"/>
          <a:r>
            <a:rPr lang="ru-RU" sz="1800" dirty="0" smtClean="0">
              <a:solidFill>
                <a:srgbClr val="C00000"/>
              </a:solidFill>
            </a:rPr>
            <a:t>Получение разрешения на строительство (сбор и подготовка исходно-разрешительных документов)</a:t>
          </a:r>
          <a:endParaRPr lang="ru-RU" sz="1800" dirty="0">
            <a:solidFill>
              <a:srgbClr val="C00000"/>
            </a:solidFill>
          </a:endParaRPr>
        </a:p>
      </dgm:t>
    </dgm:pt>
    <dgm:pt modelId="{6E565C9B-9AEB-495A-A9DD-87B885BD7DA1}" type="parTrans" cxnId="{089873AE-AC69-4D1A-81F1-A35659D524E6}">
      <dgm:prSet/>
      <dgm:spPr/>
      <dgm:t>
        <a:bodyPr/>
        <a:lstStyle/>
        <a:p>
          <a:endParaRPr lang="ru-RU"/>
        </a:p>
      </dgm:t>
    </dgm:pt>
    <dgm:pt modelId="{CE8119E0-4DF8-4CF8-BD1C-B3D72CA92C1B}" type="sibTrans" cxnId="{089873AE-AC69-4D1A-81F1-A35659D524E6}">
      <dgm:prSet/>
      <dgm:spPr/>
      <dgm:t>
        <a:bodyPr/>
        <a:lstStyle/>
        <a:p>
          <a:endParaRPr lang="ru-RU"/>
        </a:p>
      </dgm:t>
    </dgm:pt>
    <dgm:pt modelId="{8A7A17C7-01E3-4016-A95D-F90A8F0A8FCB}">
      <dgm:prSet custT="1"/>
      <dgm:spPr/>
      <dgm:t>
        <a:bodyPr/>
        <a:lstStyle/>
        <a:p>
          <a:pPr algn="just" rtl="0"/>
          <a:r>
            <a:rPr lang="ru-RU" sz="1400" dirty="0" smtClean="0">
              <a:solidFill>
                <a:srgbClr val="C00000"/>
              </a:solidFill>
            </a:rPr>
            <a:t>Подготовка технического задания для аукционной (конкурсной) документации на выполнение работ по строительству (реконструкции, капитальному ремонту объектов), а также на поставку технологического оборудования (доставка, монтаж, сборка, расстановка, наладка) в соответствии с законом о контрактной системе в сфере закупок</a:t>
          </a:r>
          <a:endParaRPr lang="ru-RU" sz="1400" dirty="0">
            <a:solidFill>
              <a:srgbClr val="C00000"/>
            </a:solidFill>
          </a:endParaRPr>
        </a:p>
      </dgm:t>
    </dgm:pt>
    <dgm:pt modelId="{8FADD0DD-8D03-48F3-A56C-86D2D3240B05}" type="parTrans" cxnId="{68EEBCD1-9D40-416E-938C-A20CABD316FC}">
      <dgm:prSet/>
      <dgm:spPr/>
      <dgm:t>
        <a:bodyPr/>
        <a:lstStyle/>
        <a:p>
          <a:endParaRPr lang="ru-RU"/>
        </a:p>
      </dgm:t>
    </dgm:pt>
    <dgm:pt modelId="{37CB8D4B-0F7D-4E9F-8578-02EE91A97963}" type="sibTrans" cxnId="{68EEBCD1-9D40-416E-938C-A20CABD316FC}">
      <dgm:prSet/>
      <dgm:spPr/>
      <dgm:t>
        <a:bodyPr/>
        <a:lstStyle/>
        <a:p>
          <a:endParaRPr lang="ru-RU"/>
        </a:p>
      </dgm:t>
    </dgm:pt>
    <dgm:pt modelId="{6378E9BF-BB91-48E1-86D6-73B2DC1A526F}">
      <dgm:prSet custT="1"/>
      <dgm:spPr/>
      <dgm:t>
        <a:bodyPr/>
        <a:lstStyle/>
        <a:p>
          <a:pPr rtl="0"/>
          <a:r>
            <a:rPr lang="ru-RU" sz="1800" dirty="0" smtClean="0">
              <a:solidFill>
                <a:srgbClr val="C00000"/>
              </a:solidFill>
            </a:rPr>
            <a:t>Осуществление строительного контроля (технического надзора) за выполнением строительно-монтажных работ</a:t>
          </a:r>
          <a:endParaRPr lang="ru-RU" sz="1800" dirty="0">
            <a:solidFill>
              <a:srgbClr val="C00000"/>
            </a:solidFill>
          </a:endParaRPr>
        </a:p>
      </dgm:t>
    </dgm:pt>
    <dgm:pt modelId="{F6DF500A-9996-4E51-A75A-C993B8882CDB}" type="parTrans" cxnId="{3AC92245-3793-49CF-AE85-BF117235679D}">
      <dgm:prSet/>
      <dgm:spPr/>
      <dgm:t>
        <a:bodyPr/>
        <a:lstStyle/>
        <a:p>
          <a:endParaRPr lang="ru-RU"/>
        </a:p>
      </dgm:t>
    </dgm:pt>
    <dgm:pt modelId="{3316723D-20F3-44E2-A1BB-CF4265AEF32F}" type="sibTrans" cxnId="{3AC92245-3793-49CF-AE85-BF117235679D}">
      <dgm:prSet/>
      <dgm:spPr/>
      <dgm:t>
        <a:bodyPr/>
        <a:lstStyle/>
        <a:p>
          <a:endParaRPr lang="ru-RU"/>
        </a:p>
      </dgm:t>
    </dgm:pt>
    <dgm:pt modelId="{DC7CEB57-5EF8-45D2-96D5-64905BB6690A}">
      <dgm:prSet custT="1"/>
      <dgm:spPr/>
      <dgm:t>
        <a:bodyPr/>
        <a:lstStyle/>
        <a:p>
          <a:r>
            <a:rPr lang="ru-RU" sz="1800" dirty="0" smtClean="0">
              <a:solidFill>
                <a:srgbClr val="C00000"/>
              </a:solidFill>
            </a:rPr>
            <a:t>Контроль за исполнением подрядными организациями гарантийных обязательств</a:t>
          </a:r>
        </a:p>
      </dgm:t>
    </dgm:pt>
    <dgm:pt modelId="{F080C1EB-3C0F-4DD9-B64E-69160FE74FA8}" type="parTrans" cxnId="{C7A0D487-BD5C-4B51-9961-A944DCFCC0DE}">
      <dgm:prSet/>
      <dgm:spPr/>
      <dgm:t>
        <a:bodyPr/>
        <a:lstStyle/>
        <a:p>
          <a:endParaRPr lang="ru-RU"/>
        </a:p>
      </dgm:t>
    </dgm:pt>
    <dgm:pt modelId="{55D61946-B0D2-4133-8902-5CAC376AF4FC}" type="sibTrans" cxnId="{C7A0D487-BD5C-4B51-9961-A944DCFCC0DE}">
      <dgm:prSet/>
      <dgm:spPr/>
      <dgm:t>
        <a:bodyPr/>
        <a:lstStyle/>
        <a:p>
          <a:endParaRPr lang="ru-RU"/>
        </a:p>
      </dgm:t>
    </dgm:pt>
    <dgm:pt modelId="{005695FF-84E9-4C57-B7E0-EED7135F5EE0}">
      <dgm:prSet custT="1"/>
      <dgm:spPr/>
      <dgm:t>
        <a:bodyPr/>
        <a:lstStyle/>
        <a:p>
          <a:r>
            <a:rPr lang="ru-RU" sz="1800" dirty="0" smtClean="0">
              <a:solidFill>
                <a:srgbClr val="C00000"/>
              </a:solidFill>
            </a:rPr>
            <a:t>Осуществление технической приемки законченных строительно-монтажных работ и объектов, оформление необходимой технической документации</a:t>
          </a:r>
          <a:r>
            <a:rPr lang="ru-RU" sz="500" dirty="0" smtClean="0"/>
            <a:t>.</a:t>
          </a:r>
          <a:endParaRPr lang="ru-RU" sz="500" dirty="0"/>
        </a:p>
      </dgm:t>
    </dgm:pt>
    <dgm:pt modelId="{204F6F19-0AB7-4410-AE4A-81D23BEBACB4}" type="parTrans" cxnId="{EDC30470-3EFE-49C3-BED0-7712374AF62A}">
      <dgm:prSet/>
      <dgm:spPr/>
      <dgm:t>
        <a:bodyPr/>
        <a:lstStyle/>
        <a:p>
          <a:endParaRPr lang="ru-RU"/>
        </a:p>
      </dgm:t>
    </dgm:pt>
    <dgm:pt modelId="{6DF758B8-8E06-41D5-BB3A-E30A59A08437}" type="sibTrans" cxnId="{EDC30470-3EFE-49C3-BED0-7712374AF62A}">
      <dgm:prSet/>
      <dgm:spPr/>
      <dgm:t>
        <a:bodyPr/>
        <a:lstStyle/>
        <a:p>
          <a:endParaRPr lang="ru-RU"/>
        </a:p>
      </dgm:t>
    </dgm:pt>
    <dgm:pt modelId="{659FBACE-A690-4070-966B-AA4D19601280}">
      <dgm:prSet custT="1"/>
      <dgm:spPr/>
      <dgm:t>
        <a:bodyPr/>
        <a:lstStyle/>
        <a:p>
          <a:r>
            <a:rPr lang="ru-RU" sz="1800" dirty="0" smtClean="0">
              <a:solidFill>
                <a:srgbClr val="C00000"/>
              </a:solidFill>
              <a:latin typeface="+mn-lt"/>
            </a:rPr>
            <a:t>Оформление свидетельств о государственной регистрации прав собственности на построенные объекты, передача объектов на баланс балансодержателям  </a:t>
          </a:r>
          <a:endParaRPr lang="ru-RU" sz="1800" dirty="0">
            <a:solidFill>
              <a:srgbClr val="C00000"/>
            </a:solidFill>
            <a:latin typeface="+mn-lt"/>
          </a:endParaRPr>
        </a:p>
      </dgm:t>
    </dgm:pt>
    <dgm:pt modelId="{ACFED522-F04F-417F-B350-B0CA588B7D82}" type="parTrans" cxnId="{62832826-536E-4692-BE4A-C6A3D5E1D35B}">
      <dgm:prSet/>
      <dgm:spPr/>
      <dgm:t>
        <a:bodyPr/>
        <a:lstStyle/>
        <a:p>
          <a:endParaRPr lang="ru-RU"/>
        </a:p>
      </dgm:t>
    </dgm:pt>
    <dgm:pt modelId="{B887A1E8-AFAD-41D1-A295-8EB0C526410D}" type="sibTrans" cxnId="{62832826-536E-4692-BE4A-C6A3D5E1D35B}">
      <dgm:prSet/>
      <dgm:spPr/>
      <dgm:t>
        <a:bodyPr/>
        <a:lstStyle/>
        <a:p>
          <a:endParaRPr lang="ru-RU"/>
        </a:p>
      </dgm:t>
    </dgm:pt>
    <dgm:pt modelId="{BE824AF2-D1BE-4022-90B1-53B23733D374}">
      <dgm:prSet custT="1"/>
      <dgm:spPr/>
      <dgm:t>
        <a:bodyPr/>
        <a:lstStyle/>
        <a:p>
          <a:r>
            <a:rPr lang="ru-RU" sz="1800" b="0" dirty="0" smtClean="0">
              <a:solidFill>
                <a:srgbClr val="C00000"/>
              </a:solidFill>
              <a:latin typeface="+mn-lt"/>
            </a:rPr>
            <a:t>Оказание консультационных услуг структурным подразделениям Администрации города и муниципальным учреждениям</a:t>
          </a:r>
          <a:endParaRPr lang="ru-RU" sz="1800" b="0" dirty="0">
            <a:solidFill>
              <a:srgbClr val="C00000"/>
            </a:solidFill>
            <a:latin typeface="+mn-lt"/>
          </a:endParaRPr>
        </a:p>
      </dgm:t>
    </dgm:pt>
    <dgm:pt modelId="{F0CF2829-D393-4D7F-9492-BCDA12D866BD}" type="parTrans" cxnId="{DF40B9F9-5EAB-48EB-AFE2-841DA248885D}">
      <dgm:prSet/>
      <dgm:spPr/>
      <dgm:t>
        <a:bodyPr/>
        <a:lstStyle/>
        <a:p>
          <a:endParaRPr lang="ru-RU"/>
        </a:p>
      </dgm:t>
    </dgm:pt>
    <dgm:pt modelId="{D99F5A75-EF5C-4949-B564-EF062759AAEA}" type="sibTrans" cxnId="{DF40B9F9-5EAB-48EB-AFE2-841DA248885D}">
      <dgm:prSet/>
      <dgm:spPr/>
      <dgm:t>
        <a:bodyPr/>
        <a:lstStyle/>
        <a:p>
          <a:endParaRPr lang="ru-RU"/>
        </a:p>
      </dgm:t>
    </dgm:pt>
    <dgm:pt modelId="{6880471A-A290-4B80-B17C-1835048D49EA}" type="pres">
      <dgm:prSet presAssocID="{30D0FCB9-1B86-4D64-BC9E-AE62A7B2150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3ED3A6F-AAE7-4EDA-ADB7-D8A739A1AF5E}" type="pres">
      <dgm:prSet presAssocID="{86099A9B-2B91-4F3F-811A-F15D7D2FA5F4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4429EB-0354-4CEC-B74C-F836236FF1A5}" type="pres">
      <dgm:prSet presAssocID="{CE8119E0-4DF8-4CF8-BD1C-B3D72CA92C1B}" presName="spacer" presStyleCnt="0"/>
      <dgm:spPr/>
    </dgm:pt>
    <dgm:pt modelId="{32F4E84C-1DB1-488D-AFE7-D668602109A3}" type="pres">
      <dgm:prSet presAssocID="{8A7A17C7-01E3-4016-A95D-F90A8F0A8FCB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3B9C12-5ED2-44D0-B3C7-FFDB207D8177}" type="pres">
      <dgm:prSet presAssocID="{37CB8D4B-0F7D-4E9F-8578-02EE91A97963}" presName="spacer" presStyleCnt="0"/>
      <dgm:spPr/>
    </dgm:pt>
    <dgm:pt modelId="{A4C6A92D-2168-4733-B6BC-D459C90527BC}" type="pres">
      <dgm:prSet presAssocID="{6378E9BF-BB91-48E1-86D6-73B2DC1A526F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D108A9-1208-41D5-99EC-171A50452C87}" type="pres">
      <dgm:prSet presAssocID="{3316723D-20F3-44E2-A1BB-CF4265AEF32F}" presName="spacer" presStyleCnt="0"/>
      <dgm:spPr/>
    </dgm:pt>
    <dgm:pt modelId="{45CA7CD5-B64C-43D9-B55D-B85AE0237236}" type="pres">
      <dgm:prSet presAssocID="{005695FF-84E9-4C57-B7E0-EED7135F5EE0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249D9B-8454-4650-9FD9-D5B530D93084}" type="pres">
      <dgm:prSet presAssocID="{6DF758B8-8E06-41D5-BB3A-E30A59A08437}" presName="spacer" presStyleCnt="0"/>
      <dgm:spPr/>
    </dgm:pt>
    <dgm:pt modelId="{1B3F9889-0D79-4768-9883-4998B7D3612A}" type="pres">
      <dgm:prSet presAssocID="{659FBACE-A690-4070-966B-AA4D19601280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01AAFE-F1F5-4077-9112-2F25C7EC2669}" type="pres">
      <dgm:prSet presAssocID="{B887A1E8-AFAD-41D1-A295-8EB0C526410D}" presName="spacer" presStyleCnt="0"/>
      <dgm:spPr/>
    </dgm:pt>
    <dgm:pt modelId="{19CC4229-9B74-48B8-9643-0C7A4130A5A7}" type="pres">
      <dgm:prSet presAssocID="{DC7CEB57-5EF8-45D2-96D5-64905BB6690A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E6F361-6E36-4D2B-B8BD-5565EF13A948}" type="pres">
      <dgm:prSet presAssocID="{55D61946-B0D2-4133-8902-5CAC376AF4FC}" presName="spacer" presStyleCnt="0"/>
      <dgm:spPr/>
    </dgm:pt>
    <dgm:pt modelId="{F66161B0-CF33-4153-965B-B87272DDC152}" type="pres">
      <dgm:prSet presAssocID="{BE824AF2-D1BE-4022-90B1-53B23733D374}" presName="parentText" presStyleLbl="node1" presStyleIdx="6" presStyleCnt="7" custLinFactY="4326" custLinFactNeighborX="-19259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2AF664B-8A68-4923-8F4C-3FC12244739E}" type="presOf" srcId="{86099A9B-2B91-4F3F-811A-F15D7D2FA5F4}" destId="{93ED3A6F-AAE7-4EDA-ADB7-D8A739A1AF5E}" srcOrd="0" destOrd="0" presId="urn:microsoft.com/office/officeart/2005/8/layout/vList2"/>
    <dgm:cxn modelId="{C7A0D487-BD5C-4B51-9961-A944DCFCC0DE}" srcId="{30D0FCB9-1B86-4D64-BC9E-AE62A7B21508}" destId="{DC7CEB57-5EF8-45D2-96D5-64905BB6690A}" srcOrd="5" destOrd="0" parTransId="{F080C1EB-3C0F-4DD9-B64E-69160FE74FA8}" sibTransId="{55D61946-B0D2-4133-8902-5CAC376AF4FC}"/>
    <dgm:cxn modelId="{487B6146-7BE9-4129-BDB7-EA6F80164645}" type="presOf" srcId="{8A7A17C7-01E3-4016-A95D-F90A8F0A8FCB}" destId="{32F4E84C-1DB1-488D-AFE7-D668602109A3}" srcOrd="0" destOrd="0" presId="urn:microsoft.com/office/officeart/2005/8/layout/vList2"/>
    <dgm:cxn modelId="{68B14BEE-E250-4F3B-A12E-FC8E69C9E056}" type="presOf" srcId="{659FBACE-A690-4070-966B-AA4D19601280}" destId="{1B3F9889-0D79-4768-9883-4998B7D3612A}" srcOrd="0" destOrd="0" presId="urn:microsoft.com/office/officeart/2005/8/layout/vList2"/>
    <dgm:cxn modelId="{E7E87457-8B45-419F-86FA-667C54CD67BC}" type="presOf" srcId="{DC7CEB57-5EF8-45D2-96D5-64905BB6690A}" destId="{19CC4229-9B74-48B8-9643-0C7A4130A5A7}" srcOrd="0" destOrd="0" presId="urn:microsoft.com/office/officeart/2005/8/layout/vList2"/>
    <dgm:cxn modelId="{089873AE-AC69-4D1A-81F1-A35659D524E6}" srcId="{30D0FCB9-1B86-4D64-BC9E-AE62A7B21508}" destId="{86099A9B-2B91-4F3F-811A-F15D7D2FA5F4}" srcOrd="0" destOrd="0" parTransId="{6E565C9B-9AEB-495A-A9DD-87B885BD7DA1}" sibTransId="{CE8119E0-4DF8-4CF8-BD1C-B3D72CA92C1B}"/>
    <dgm:cxn modelId="{9E680FD0-BF3E-49EB-87E7-C09549933BA1}" type="presOf" srcId="{BE824AF2-D1BE-4022-90B1-53B23733D374}" destId="{F66161B0-CF33-4153-965B-B87272DDC152}" srcOrd="0" destOrd="0" presId="urn:microsoft.com/office/officeart/2005/8/layout/vList2"/>
    <dgm:cxn modelId="{EDC30470-3EFE-49C3-BED0-7712374AF62A}" srcId="{30D0FCB9-1B86-4D64-BC9E-AE62A7B21508}" destId="{005695FF-84E9-4C57-B7E0-EED7135F5EE0}" srcOrd="3" destOrd="0" parTransId="{204F6F19-0AB7-4410-AE4A-81D23BEBACB4}" sibTransId="{6DF758B8-8E06-41D5-BB3A-E30A59A08437}"/>
    <dgm:cxn modelId="{E3A8E24A-5576-4691-8DDF-BF34A045F911}" type="presOf" srcId="{6378E9BF-BB91-48E1-86D6-73B2DC1A526F}" destId="{A4C6A92D-2168-4733-B6BC-D459C90527BC}" srcOrd="0" destOrd="0" presId="urn:microsoft.com/office/officeart/2005/8/layout/vList2"/>
    <dgm:cxn modelId="{DF40B9F9-5EAB-48EB-AFE2-841DA248885D}" srcId="{30D0FCB9-1B86-4D64-BC9E-AE62A7B21508}" destId="{BE824AF2-D1BE-4022-90B1-53B23733D374}" srcOrd="6" destOrd="0" parTransId="{F0CF2829-D393-4D7F-9492-BCDA12D866BD}" sibTransId="{D99F5A75-EF5C-4949-B564-EF062759AAEA}"/>
    <dgm:cxn modelId="{46A2014E-A35A-4D40-9928-60610BD5FC43}" type="presOf" srcId="{30D0FCB9-1B86-4D64-BC9E-AE62A7B21508}" destId="{6880471A-A290-4B80-B17C-1835048D49EA}" srcOrd="0" destOrd="0" presId="urn:microsoft.com/office/officeart/2005/8/layout/vList2"/>
    <dgm:cxn modelId="{68EEBCD1-9D40-416E-938C-A20CABD316FC}" srcId="{30D0FCB9-1B86-4D64-BC9E-AE62A7B21508}" destId="{8A7A17C7-01E3-4016-A95D-F90A8F0A8FCB}" srcOrd="1" destOrd="0" parTransId="{8FADD0DD-8D03-48F3-A56C-86D2D3240B05}" sibTransId="{37CB8D4B-0F7D-4E9F-8578-02EE91A97963}"/>
    <dgm:cxn modelId="{3AC92245-3793-49CF-AE85-BF117235679D}" srcId="{30D0FCB9-1B86-4D64-BC9E-AE62A7B21508}" destId="{6378E9BF-BB91-48E1-86D6-73B2DC1A526F}" srcOrd="2" destOrd="0" parTransId="{F6DF500A-9996-4E51-A75A-C993B8882CDB}" sibTransId="{3316723D-20F3-44E2-A1BB-CF4265AEF32F}"/>
    <dgm:cxn modelId="{4E09E73C-6225-41B7-A04D-59E46C6022D4}" type="presOf" srcId="{005695FF-84E9-4C57-B7E0-EED7135F5EE0}" destId="{45CA7CD5-B64C-43D9-B55D-B85AE0237236}" srcOrd="0" destOrd="0" presId="urn:microsoft.com/office/officeart/2005/8/layout/vList2"/>
    <dgm:cxn modelId="{62832826-536E-4692-BE4A-C6A3D5E1D35B}" srcId="{30D0FCB9-1B86-4D64-BC9E-AE62A7B21508}" destId="{659FBACE-A690-4070-966B-AA4D19601280}" srcOrd="4" destOrd="0" parTransId="{ACFED522-F04F-417F-B350-B0CA588B7D82}" sibTransId="{B887A1E8-AFAD-41D1-A295-8EB0C526410D}"/>
    <dgm:cxn modelId="{781D619C-54A2-4CC7-81AF-53C330F6605E}" type="presParOf" srcId="{6880471A-A290-4B80-B17C-1835048D49EA}" destId="{93ED3A6F-AAE7-4EDA-ADB7-D8A739A1AF5E}" srcOrd="0" destOrd="0" presId="urn:microsoft.com/office/officeart/2005/8/layout/vList2"/>
    <dgm:cxn modelId="{6407D35F-A760-4029-8247-50775052FCA2}" type="presParOf" srcId="{6880471A-A290-4B80-B17C-1835048D49EA}" destId="{C64429EB-0354-4CEC-B74C-F836236FF1A5}" srcOrd="1" destOrd="0" presId="urn:microsoft.com/office/officeart/2005/8/layout/vList2"/>
    <dgm:cxn modelId="{89F3A866-CB68-4A6C-9004-A1F29A5B9A27}" type="presParOf" srcId="{6880471A-A290-4B80-B17C-1835048D49EA}" destId="{32F4E84C-1DB1-488D-AFE7-D668602109A3}" srcOrd="2" destOrd="0" presId="urn:microsoft.com/office/officeart/2005/8/layout/vList2"/>
    <dgm:cxn modelId="{6349DB9E-06C8-435D-B18C-71D6F9C4EF43}" type="presParOf" srcId="{6880471A-A290-4B80-B17C-1835048D49EA}" destId="{DA3B9C12-5ED2-44D0-B3C7-FFDB207D8177}" srcOrd="3" destOrd="0" presId="urn:microsoft.com/office/officeart/2005/8/layout/vList2"/>
    <dgm:cxn modelId="{6BE5EE64-AD77-4EFD-9708-B12E319ABC2F}" type="presParOf" srcId="{6880471A-A290-4B80-B17C-1835048D49EA}" destId="{A4C6A92D-2168-4733-B6BC-D459C90527BC}" srcOrd="4" destOrd="0" presId="urn:microsoft.com/office/officeart/2005/8/layout/vList2"/>
    <dgm:cxn modelId="{6F6458AF-AD15-496C-AEC0-40E828B2C521}" type="presParOf" srcId="{6880471A-A290-4B80-B17C-1835048D49EA}" destId="{40D108A9-1208-41D5-99EC-171A50452C87}" srcOrd="5" destOrd="0" presId="urn:microsoft.com/office/officeart/2005/8/layout/vList2"/>
    <dgm:cxn modelId="{9295EB9D-98AC-408D-A3B9-E1BBFB534A4F}" type="presParOf" srcId="{6880471A-A290-4B80-B17C-1835048D49EA}" destId="{45CA7CD5-B64C-43D9-B55D-B85AE0237236}" srcOrd="6" destOrd="0" presId="urn:microsoft.com/office/officeart/2005/8/layout/vList2"/>
    <dgm:cxn modelId="{893EB62F-89D2-43EB-ADB5-02C045E591A6}" type="presParOf" srcId="{6880471A-A290-4B80-B17C-1835048D49EA}" destId="{1B249D9B-8454-4650-9FD9-D5B530D93084}" srcOrd="7" destOrd="0" presId="urn:microsoft.com/office/officeart/2005/8/layout/vList2"/>
    <dgm:cxn modelId="{A6F763F6-6F54-4D1A-A401-392FCEEB52D8}" type="presParOf" srcId="{6880471A-A290-4B80-B17C-1835048D49EA}" destId="{1B3F9889-0D79-4768-9883-4998B7D3612A}" srcOrd="8" destOrd="0" presId="urn:microsoft.com/office/officeart/2005/8/layout/vList2"/>
    <dgm:cxn modelId="{80C42E93-CECF-4400-85F7-1D50D1DB0C71}" type="presParOf" srcId="{6880471A-A290-4B80-B17C-1835048D49EA}" destId="{B501AAFE-F1F5-4077-9112-2F25C7EC2669}" srcOrd="9" destOrd="0" presId="urn:microsoft.com/office/officeart/2005/8/layout/vList2"/>
    <dgm:cxn modelId="{506D6EA7-73C6-4EAA-8982-0DFAAF314E29}" type="presParOf" srcId="{6880471A-A290-4B80-B17C-1835048D49EA}" destId="{19CC4229-9B74-48B8-9643-0C7A4130A5A7}" srcOrd="10" destOrd="0" presId="urn:microsoft.com/office/officeart/2005/8/layout/vList2"/>
    <dgm:cxn modelId="{44D47B06-4A52-4F38-A1EF-CCF0B160DBEA}" type="presParOf" srcId="{6880471A-A290-4B80-B17C-1835048D49EA}" destId="{83E6F361-6E36-4D2B-B8BD-5565EF13A948}" srcOrd="11" destOrd="0" presId="urn:microsoft.com/office/officeart/2005/8/layout/vList2"/>
    <dgm:cxn modelId="{3A7A8B14-E166-4AB5-9F62-DDBF565B8520}" type="presParOf" srcId="{6880471A-A290-4B80-B17C-1835048D49EA}" destId="{F66161B0-CF33-4153-965B-B87272DDC152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6781A55-F9C4-442D-A5BE-9A3F801862C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37C351C-DD68-4D9D-BD98-FD1E8299ADE2}">
      <dgm:prSet/>
      <dgm:spPr/>
      <dgm:t>
        <a:bodyPr/>
        <a:lstStyle/>
        <a:p>
          <a:pPr algn="just" rtl="0"/>
          <a:r>
            <a:rPr lang="ru-RU" dirty="0" smtClean="0"/>
            <a:t>Согласно постановлению Правительства РФ от 21.10.2010 г. № 468 «О порядке проведения строительного контроля при осуществлении строительства, реконструкции и капитального ремонта объектов капитального строительства» </a:t>
          </a:r>
          <a:r>
            <a:rPr lang="ru-RU" b="1" dirty="0" smtClean="0">
              <a:solidFill>
                <a:srgbClr val="FF0000"/>
              </a:solidFill>
            </a:rPr>
            <a:t>норматив численности работников учреждения</a:t>
          </a:r>
          <a:r>
            <a:rPr lang="ru-RU" dirty="0" smtClean="0">
              <a:solidFill>
                <a:srgbClr val="FF0000"/>
              </a:solidFill>
            </a:rPr>
            <a:t>, </a:t>
          </a:r>
          <a:r>
            <a:rPr lang="ru-RU" b="1" dirty="0" smtClean="0">
              <a:solidFill>
                <a:srgbClr val="FF0000"/>
              </a:solidFill>
            </a:rPr>
            <a:t>осуществляющих строительный контроль</a:t>
          </a:r>
          <a:r>
            <a:rPr lang="ru-RU" dirty="0" smtClean="0">
              <a:solidFill>
                <a:srgbClr val="FF0000"/>
              </a:solidFill>
            </a:rPr>
            <a:t> </a:t>
          </a:r>
          <a:r>
            <a:rPr lang="ru-RU" dirty="0" smtClean="0"/>
            <a:t>(в соответствии с функциями, выполняемыми в рамках должностных инструкций - это работники отдела капитального строительства) </a:t>
          </a:r>
          <a:r>
            <a:rPr lang="ru-RU" b="1" dirty="0" smtClean="0">
              <a:solidFill>
                <a:srgbClr val="FF0000"/>
              </a:solidFill>
            </a:rPr>
            <a:t>принимается в зависимости от объема капитальных вложений на год</a:t>
          </a:r>
          <a:r>
            <a:rPr lang="ru-RU" b="1" dirty="0" smtClean="0"/>
            <a:t>.</a:t>
          </a:r>
          <a:endParaRPr lang="ru-RU" dirty="0"/>
        </a:p>
      </dgm:t>
    </dgm:pt>
    <dgm:pt modelId="{426ABC1E-C1E2-4D41-87EC-474DF67AEC71}" type="parTrans" cxnId="{3E636792-22CD-431C-A394-845D16E0D39B}">
      <dgm:prSet/>
      <dgm:spPr/>
      <dgm:t>
        <a:bodyPr/>
        <a:lstStyle/>
        <a:p>
          <a:endParaRPr lang="ru-RU"/>
        </a:p>
      </dgm:t>
    </dgm:pt>
    <dgm:pt modelId="{6E705925-EFF7-4EF6-AF51-E68F30EC2659}" type="sibTrans" cxnId="{3E636792-22CD-431C-A394-845D16E0D39B}">
      <dgm:prSet/>
      <dgm:spPr/>
      <dgm:t>
        <a:bodyPr/>
        <a:lstStyle/>
        <a:p>
          <a:endParaRPr lang="ru-RU"/>
        </a:p>
      </dgm:t>
    </dgm:pt>
    <dgm:pt modelId="{DF327D98-F9EC-4718-99E5-6DB85CE7FE95}" type="pres">
      <dgm:prSet presAssocID="{66781A55-F9C4-442D-A5BE-9A3F801862C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38C9C0-0034-4591-A276-BD8510C7307B}" type="pres">
      <dgm:prSet presAssocID="{637C351C-DD68-4D9D-BD98-FD1E8299ADE2}" presName="parentText" presStyleLbl="node1" presStyleIdx="0" presStyleCnt="1" custLinFactNeighborX="866" custLinFactNeighborY="-67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4047C25-C0A8-4EB5-9EEA-72D748FA26B0}" type="presOf" srcId="{637C351C-DD68-4D9D-BD98-FD1E8299ADE2}" destId="{5D38C9C0-0034-4591-A276-BD8510C7307B}" srcOrd="0" destOrd="0" presId="urn:microsoft.com/office/officeart/2005/8/layout/vList2"/>
    <dgm:cxn modelId="{3E636792-22CD-431C-A394-845D16E0D39B}" srcId="{66781A55-F9C4-442D-A5BE-9A3F801862C8}" destId="{637C351C-DD68-4D9D-BD98-FD1E8299ADE2}" srcOrd="0" destOrd="0" parTransId="{426ABC1E-C1E2-4D41-87EC-474DF67AEC71}" sibTransId="{6E705925-EFF7-4EF6-AF51-E68F30EC2659}"/>
    <dgm:cxn modelId="{C9C12FA9-E8AD-423C-8E74-256C0B40C577}" type="presOf" srcId="{66781A55-F9C4-442D-A5BE-9A3F801862C8}" destId="{DF327D98-F9EC-4718-99E5-6DB85CE7FE95}" srcOrd="0" destOrd="0" presId="urn:microsoft.com/office/officeart/2005/8/layout/vList2"/>
    <dgm:cxn modelId="{9714212A-E21E-4EAC-9155-71019BBB1337}" type="presParOf" srcId="{DF327D98-F9EC-4718-99E5-6DB85CE7FE95}" destId="{5D38C9C0-0034-4591-A276-BD8510C7307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5F95505-8811-4616-B633-E616ED539490}" type="doc">
      <dgm:prSet loTypeId="urn:microsoft.com/office/officeart/2005/8/layout/pList1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ABC2AF-A3F0-4CB7-9DA6-5F7DFA746E75}">
      <dgm:prSet phldrT="[Текст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/>
            <a:t>Детская хореографическая школа в </a:t>
          </a:r>
          <a:r>
            <a:rPr lang="ru-RU" dirty="0" err="1" smtClean="0"/>
            <a:t>мкр</a:t>
          </a:r>
          <a:r>
            <a:rPr lang="ru-RU" dirty="0" smtClean="0"/>
            <a:t>. ПИКС</a:t>
          </a:r>
          <a:endParaRPr lang="ru-RU" dirty="0"/>
        </a:p>
      </dgm:t>
    </dgm:pt>
    <dgm:pt modelId="{51C32C3A-7D98-46B1-AA2F-1746CE014CD3}" type="parTrans" cxnId="{053348D1-E643-4A03-83D2-BF49C1B978DC}">
      <dgm:prSet/>
      <dgm:spPr/>
      <dgm:t>
        <a:bodyPr/>
        <a:lstStyle/>
        <a:p>
          <a:endParaRPr lang="ru-RU"/>
        </a:p>
      </dgm:t>
    </dgm:pt>
    <dgm:pt modelId="{1453B5A6-F59E-4C26-B628-E695FFBD0EEB}" type="sibTrans" cxnId="{053348D1-E643-4A03-83D2-BF49C1B978DC}">
      <dgm:prSet/>
      <dgm:spPr/>
      <dgm:t>
        <a:bodyPr/>
        <a:lstStyle/>
        <a:p>
          <a:endParaRPr lang="ru-RU"/>
        </a:p>
      </dgm:t>
    </dgm:pt>
    <dgm:pt modelId="{4427BE45-6EB1-4B0D-9C76-285698AF4007}">
      <dgm:prSet phldrT="[Текст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/>
            <a:t>спортивный центр с универсальным игровым залом - территория СОШ № 2</a:t>
          </a:r>
          <a:r>
            <a:rPr lang="ru-RU" b="0" dirty="0" smtClean="0"/>
            <a:t>6</a:t>
          </a:r>
          <a:endParaRPr lang="ru-RU" b="0" dirty="0"/>
        </a:p>
      </dgm:t>
    </dgm:pt>
    <dgm:pt modelId="{37A8A4C5-D3B0-4A3A-9886-EBFC9A1D1350}" type="parTrans" cxnId="{F455B88D-E5ED-46CC-ADE3-C06FC0D08A30}">
      <dgm:prSet/>
      <dgm:spPr/>
      <dgm:t>
        <a:bodyPr/>
        <a:lstStyle/>
        <a:p>
          <a:endParaRPr lang="ru-RU"/>
        </a:p>
      </dgm:t>
    </dgm:pt>
    <dgm:pt modelId="{EE626495-4A38-43AB-8487-D221755AABDC}" type="sibTrans" cxnId="{F455B88D-E5ED-46CC-ADE3-C06FC0D08A30}">
      <dgm:prSet/>
      <dgm:spPr/>
      <dgm:t>
        <a:bodyPr/>
        <a:lstStyle/>
        <a:p>
          <a:endParaRPr lang="ru-RU"/>
        </a:p>
      </dgm:t>
    </dgm:pt>
    <dgm:pt modelId="{308EB768-5A6E-4F6E-BBDD-E8850E09068C}">
      <dgm:prSet phldrT="[Текст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/>
            <a:t>Детская школа искусств в </a:t>
          </a:r>
          <a:r>
            <a:rPr lang="ru-RU" dirty="0" err="1" smtClean="0"/>
            <a:t>мкр</a:t>
          </a:r>
          <a:r>
            <a:rPr lang="ru-RU" dirty="0" smtClean="0"/>
            <a:t>. ПИКС</a:t>
          </a:r>
          <a:endParaRPr lang="ru-RU" dirty="0"/>
        </a:p>
      </dgm:t>
    </dgm:pt>
    <dgm:pt modelId="{EAB75117-44F9-4CB2-8D17-9E2C931968C8}" type="parTrans" cxnId="{2D3F168F-8EDE-4812-99D9-FD48826C8DCB}">
      <dgm:prSet/>
      <dgm:spPr/>
      <dgm:t>
        <a:bodyPr/>
        <a:lstStyle/>
        <a:p>
          <a:endParaRPr lang="ru-RU"/>
        </a:p>
      </dgm:t>
    </dgm:pt>
    <dgm:pt modelId="{EA6807AC-C022-4EF4-91D8-1720499E4FDE}" type="sibTrans" cxnId="{2D3F168F-8EDE-4812-99D9-FD48826C8DCB}">
      <dgm:prSet/>
      <dgm:spPr/>
      <dgm:t>
        <a:bodyPr/>
        <a:lstStyle/>
        <a:p>
          <a:endParaRPr lang="ru-RU"/>
        </a:p>
      </dgm:t>
    </dgm:pt>
    <dgm:pt modelId="{D874C343-F570-4F82-B903-97DE7C845290}">
      <dgm:prSet phldrT="[Текст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/>
            <a:t>МБОУ СОШ № 20-столовая</a:t>
          </a:r>
          <a:endParaRPr lang="ru-RU" dirty="0"/>
        </a:p>
      </dgm:t>
    </dgm:pt>
    <dgm:pt modelId="{5AE02F78-624E-4882-9EEA-301954035677}" type="parTrans" cxnId="{E87704DE-7496-49CB-ADE0-29D9B4774B84}">
      <dgm:prSet/>
      <dgm:spPr/>
      <dgm:t>
        <a:bodyPr/>
        <a:lstStyle/>
        <a:p>
          <a:endParaRPr lang="ru-RU"/>
        </a:p>
      </dgm:t>
    </dgm:pt>
    <dgm:pt modelId="{A4F42FFD-1BE7-440C-A02F-D79C8EA0E84E}" type="sibTrans" cxnId="{E87704DE-7496-49CB-ADE0-29D9B4774B84}">
      <dgm:prSet/>
      <dgm:spPr/>
      <dgm:t>
        <a:bodyPr/>
        <a:lstStyle/>
        <a:p>
          <a:endParaRPr lang="ru-RU"/>
        </a:p>
      </dgm:t>
    </dgm:pt>
    <dgm:pt modelId="{2F13DEE0-A1DF-45D6-8EE3-EAC9FB396311}">
      <dgm:prSet phldrT="[Текст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/>
            <a:t>Спортивный центр с универсальным игровым залом -территория СОШ № 10</a:t>
          </a:r>
          <a:endParaRPr lang="ru-RU" dirty="0"/>
        </a:p>
      </dgm:t>
    </dgm:pt>
    <dgm:pt modelId="{84E083E3-C995-46BB-846A-CC99180A8090}" type="parTrans" cxnId="{3424B6BC-DA96-4FF6-86CD-A791A41C49A4}">
      <dgm:prSet/>
      <dgm:spPr/>
      <dgm:t>
        <a:bodyPr/>
        <a:lstStyle/>
        <a:p>
          <a:endParaRPr lang="ru-RU"/>
        </a:p>
      </dgm:t>
    </dgm:pt>
    <dgm:pt modelId="{93D9A194-F040-45F0-9D54-EE69E95DDCAC}" type="sibTrans" cxnId="{3424B6BC-DA96-4FF6-86CD-A791A41C49A4}">
      <dgm:prSet/>
      <dgm:spPr/>
      <dgm:t>
        <a:bodyPr/>
        <a:lstStyle/>
        <a:p>
          <a:endParaRPr lang="ru-RU"/>
        </a:p>
      </dgm:t>
    </dgm:pt>
    <dgm:pt modelId="{13C7CBEF-9E61-4091-A439-33517985B3DD}" type="pres">
      <dgm:prSet presAssocID="{55F95505-8811-4616-B633-E616ED53949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B18D9A-DDF0-4522-B5FF-3B4EDEB9CF68}" type="pres">
      <dgm:prSet presAssocID="{FDABC2AF-A3F0-4CB7-9DA6-5F7DFA746E75}" presName="compNode" presStyleCnt="0"/>
      <dgm:spPr/>
    </dgm:pt>
    <dgm:pt modelId="{7C52F48B-7C20-4495-BD92-99BCC4C0760F}" type="pres">
      <dgm:prSet presAssocID="{FDABC2AF-A3F0-4CB7-9DA6-5F7DFA746E75}" presName="pictRect" presStyleLbl="nod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4C9E891-136D-40D4-818B-6E0FE6B44AFE}" type="pres">
      <dgm:prSet presAssocID="{FDABC2AF-A3F0-4CB7-9DA6-5F7DFA746E75}" presName="textRect" presStyleLbl="revTx" presStyleIdx="0" presStyleCnt="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DE189C09-11E9-4B1C-9E8B-040E5CD85B4F}" type="pres">
      <dgm:prSet presAssocID="{1453B5A6-F59E-4C26-B628-E695FFBD0EE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20203A1-3E7E-44A8-BB5E-6C6D49F12139}" type="pres">
      <dgm:prSet presAssocID="{308EB768-5A6E-4F6E-BBDD-E8850E09068C}" presName="compNode" presStyleCnt="0"/>
      <dgm:spPr/>
    </dgm:pt>
    <dgm:pt modelId="{D686FD1D-5EFA-43B6-93E6-6AC86A1FECB1}" type="pres">
      <dgm:prSet presAssocID="{308EB768-5A6E-4F6E-BBDD-E8850E09068C}" presName="pictRect" presStyleLbl="nod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CBAB624-B75B-4F06-AD89-644CB7F14E60}" type="pres">
      <dgm:prSet presAssocID="{308EB768-5A6E-4F6E-BBDD-E8850E09068C}" presName="textRect" presStyleLbl="revTx" presStyleIdx="1" presStyleCnt="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38D80F0F-15C1-4D95-9CA4-CAC522FF5E52}" type="pres">
      <dgm:prSet presAssocID="{EA6807AC-C022-4EF4-91D8-1720499E4FD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B586809-30DE-41B9-8DA7-495E00E6863D}" type="pres">
      <dgm:prSet presAssocID="{D874C343-F570-4F82-B903-97DE7C845290}" presName="compNode" presStyleCnt="0"/>
      <dgm:spPr/>
    </dgm:pt>
    <dgm:pt modelId="{796731A5-9E8B-4613-8093-BDCDBCCBC0C1}" type="pres">
      <dgm:prSet presAssocID="{D874C343-F570-4F82-B903-97DE7C845290}" presName="pictRect" presStyleLbl="nod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A0AEBF1A-C95D-4B92-958C-22BDC25FD285}" type="pres">
      <dgm:prSet presAssocID="{D874C343-F570-4F82-B903-97DE7C845290}" presName="textRect" presStyleLbl="revTx" presStyleIdx="2" presStyleCnt="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9D44B39A-7B19-456A-AAE0-1C8FBB2DDD51}" type="pres">
      <dgm:prSet presAssocID="{A4F42FFD-1BE7-440C-A02F-D79C8EA0E84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5A479B9-4CAE-47E3-BFBD-22B0B5E8CE07}" type="pres">
      <dgm:prSet presAssocID="{4427BE45-6EB1-4B0D-9C76-285698AF4007}" presName="compNode" presStyleCnt="0"/>
      <dgm:spPr/>
    </dgm:pt>
    <dgm:pt modelId="{8DAB9E0C-10E2-4198-9F62-4A7F19515696}" type="pres">
      <dgm:prSet presAssocID="{4427BE45-6EB1-4B0D-9C76-285698AF4007}" presName="pictRect" presStyleLbl="nod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A4C3810D-EE77-428B-B84D-60E79DD8786A}" type="pres">
      <dgm:prSet presAssocID="{4427BE45-6EB1-4B0D-9C76-285698AF4007}" presName="textRect" presStyleLbl="revTx" presStyleIdx="3" presStyleCnt="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B7727C16-FC50-4C59-B00F-38C0988B6BFD}" type="pres">
      <dgm:prSet presAssocID="{EE626495-4A38-43AB-8487-D221755AABD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048849A-6637-4E53-8281-0ACD6DB7693B}" type="pres">
      <dgm:prSet presAssocID="{2F13DEE0-A1DF-45D6-8EE3-EAC9FB396311}" presName="compNode" presStyleCnt="0"/>
      <dgm:spPr/>
    </dgm:pt>
    <dgm:pt modelId="{759E9393-0226-4346-96DA-1EC1187CCE67}" type="pres">
      <dgm:prSet presAssocID="{2F13DEE0-A1DF-45D6-8EE3-EAC9FB396311}" presName="pictRect" presStyleLbl="nod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3D92C1C1-AE06-4187-9F92-55C4FF253159}" type="pres">
      <dgm:prSet presAssocID="{2F13DEE0-A1DF-45D6-8EE3-EAC9FB396311}" presName="textRect" presStyleLbl="revTx" presStyleIdx="4" presStyleCnt="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E61471B5-E8AC-4843-90F4-7F053BE24DB2}" type="presOf" srcId="{2F13DEE0-A1DF-45D6-8EE3-EAC9FB396311}" destId="{3D92C1C1-AE06-4187-9F92-55C4FF253159}" srcOrd="0" destOrd="0" presId="urn:microsoft.com/office/officeart/2005/8/layout/pList1#1"/>
    <dgm:cxn modelId="{BC5CD99B-97DE-4D42-8395-BE423F358297}" type="presOf" srcId="{1453B5A6-F59E-4C26-B628-E695FFBD0EEB}" destId="{DE189C09-11E9-4B1C-9E8B-040E5CD85B4F}" srcOrd="0" destOrd="0" presId="urn:microsoft.com/office/officeart/2005/8/layout/pList1#1"/>
    <dgm:cxn modelId="{B2E52093-3F17-4A73-9798-18D722411761}" type="presOf" srcId="{EE626495-4A38-43AB-8487-D221755AABDC}" destId="{B7727C16-FC50-4C59-B00F-38C0988B6BFD}" srcOrd="0" destOrd="0" presId="urn:microsoft.com/office/officeart/2005/8/layout/pList1#1"/>
    <dgm:cxn modelId="{F455B88D-E5ED-46CC-ADE3-C06FC0D08A30}" srcId="{55F95505-8811-4616-B633-E616ED539490}" destId="{4427BE45-6EB1-4B0D-9C76-285698AF4007}" srcOrd="3" destOrd="0" parTransId="{37A8A4C5-D3B0-4A3A-9886-EBFC9A1D1350}" sibTransId="{EE626495-4A38-43AB-8487-D221755AABDC}"/>
    <dgm:cxn modelId="{053348D1-E643-4A03-83D2-BF49C1B978DC}" srcId="{55F95505-8811-4616-B633-E616ED539490}" destId="{FDABC2AF-A3F0-4CB7-9DA6-5F7DFA746E75}" srcOrd="0" destOrd="0" parTransId="{51C32C3A-7D98-46B1-AA2F-1746CE014CD3}" sibTransId="{1453B5A6-F59E-4C26-B628-E695FFBD0EEB}"/>
    <dgm:cxn modelId="{E0EB1C3F-1841-4DCE-8812-4FBB87FACE88}" type="presOf" srcId="{308EB768-5A6E-4F6E-BBDD-E8850E09068C}" destId="{4CBAB624-B75B-4F06-AD89-644CB7F14E60}" srcOrd="0" destOrd="0" presId="urn:microsoft.com/office/officeart/2005/8/layout/pList1#1"/>
    <dgm:cxn modelId="{BA36E51F-AD6C-4EB7-90F9-29B43EE22B18}" type="presOf" srcId="{A4F42FFD-1BE7-440C-A02F-D79C8EA0E84E}" destId="{9D44B39A-7B19-456A-AAE0-1C8FBB2DDD51}" srcOrd="0" destOrd="0" presId="urn:microsoft.com/office/officeart/2005/8/layout/pList1#1"/>
    <dgm:cxn modelId="{BF70AE4B-FA8C-47E2-9096-D59E7777ECC0}" type="presOf" srcId="{D874C343-F570-4F82-B903-97DE7C845290}" destId="{A0AEBF1A-C95D-4B92-958C-22BDC25FD285}" srcOrd="0" destOrd="0" presId="urn:microsoft.com/office/officeart/2005/8/layout/pList1#1"/>
    <dgm:cxn modelId="{3424B6BC-DA96-4FF6-86CD-A791A41C49A4}" srcId="{55F95505-8811-4616-B633-E616ED539490}" destId="{2F13DEE0-A1DF-45D6-8EE3-EAC9FB396311}" srcOrd="4" destOrd="0" parTransId="{84E083E3-C995-46BB-846A-CC99180A8090}" sibTransId="{93D9A194-F040-45F0-9D54-EE69E95DDCAC}"/>
    <dgm:cxn modelId="{CE6156D4-1B74-4ED5-AE69-516A4F58407A}" type="presOf" srcId="{EA6807AC-C022-4EF4-91D8-1720499E4FDE}" destId="{38D80F0F-15C1-4D95-9CA4-CAC522FF5E52}" srcOrd="0" destOrd="0" presId="urn:microsoft.com/office/officeart/2005/8/layout/pList1#1"/>
    <dgm:cxn modelId="{2D3F168F-8EDE-4812-99D9-FD48826C8DCB}" srcId="{55F95505-8811-4616-B633-E616ED539490}" destId="{308EB768-5A6E-4F6E-BBDD-E8850E09068C}" srcOrd="1" destOrd="0" parTransId="{EAB75117-44F9-4CB2-8D17-9E2C931968C8}" sibTransId="{EA6807AC-C022-4EF4-91D8-1720499E4FDE}"/>
    <dgm:cxn modelId="{E87704DE-7496-49CB-ADE0-29D9B4774B84}" srcId="{55F95505-8811-4616-B633-E616ED539490}" destId="{D874C343-F570-4F82-B903-97DE7C845290}" srcOrd="2" destOrd="0" parTransId="{5AE02F78-624E-4882-9EEA-301954035677}" sibTransId="{A4F42FFD-1BE7-440C-A02F-D79C8EA0E84E}"/>
    <dgm:cxn modelId="{6ECA0170-BB7D-476B-9849-03866BCB4BB4}" type="presOf" srcId="{FDABC2AF-A3F0-4CB7-9DA6-5F7DFA746E75}" destId="{C4C9E891-136D-40D4-818B-6E0FE6B44AFE}" srcOrd="0" destOrd="0" presId="urn:microsoft.com/office/officeart/2005/8/layout/pList1#1"/>
    <dgm:cxn modelId="{C3DA567E-04FB-4FBF-8926-E17C304A96E8}" type="presOf" srcId="{4427BE45-6EB1-4B0D-9C76-285698AF4007}" destId="{A4C3810D-EE77-428B-B84D-60E79DD8786A}" srcOrd="0" destOrd="0" presId="urn:microsoft.com/office/officeart/2005/8/layout/pList1#1"/>
    <dgm:cxn modelId="{0514B798-0138-4F0A-8571-3CF3956EEA67}" type="presOf" srcId="{55F95505-8811-4616-B633-E616ED539490}" destId="{13C7CBEF-9E61-4091-A439-33517985B3DD}" srcOrd="0" destOrd="0" presId="urn:microsoft.com/office/officeart/2005/8/layout/pList1#1"/>
    <dgm:cxn modelId="{7117F049-3CE8-4571-AE2A-B1979D67C68D}" type="presParOf" srcId="{13C7CBEF-9E61-4091-A439-33517985B3DD}" destId="{88B18D9A-DDF0-4522-B5FF-3B4EDEB9CF68}" srcOrd="0" destOrd="0" presId="urn:microsoft.com/office/officeart/2005/8/layout/pList1#1"/>
    <dgm:cxn modelId="{48F3E288-5D7A-4C3A-9B34-880E05B26856}" type="presParOf" srcId="{88B18D9A-DDF0-4522-B5FF-3B4EDEB9CF68}" destId="{7C52F48B-7C20-4495-BD92-99BCC4C0760F}" srcOrd="0" destOrd="0" presId="urn:microsoft.com/office/officeart/2005/8/layout/pList1#1"/>
    <dgm:cxn modelId="{0853EC8A-D384-4D70-96CA-8080F3BBA27C}" type="presParOf" srcId="{88B18D9A-DDF0-4522-B5FF-3B4EDEB9CF68}" destId="{C4C9E891-136D-40D4-818B-6E0FE6B44AFE}" srcOrd="1" destOrd="0" presId="urn:microsoft.com/office/officeart/2005/8/layout/pList1#1"/>
    <dgm:cxn modelId="{27300C6E-0070-4201-AAAF-C68756B96786}" type="presParOf" srcId="{13C7CBEF-9E61-4091-A439-33517985B3DD}" destId="{DE189C09-11E9-4B1C-9E8B-040E5CD85B4F}" srcOrd="1" destOrd="0" presId="urn:microsoft.com/office/officeart/2005/8/layout/pList1#1"/>
    <dgm:cxn modelId="{21C41A6B-75A4-4CBC-86B2-9999EF676E6D}" type="presParOf" srcId="{13C7CBEF-9E61-4091-A439-33517985B3DD}" destId="{320203A1-3E7E-44A8-BB5E-6C6D49F12139}" srcOrd="2" destOrd="0" presId="urn:microsoft.com/office/officeart/2005/8/layout/pList1#1"/>
    <dgm:cxn modelId="{85936AC7-935C-4F86-8D4D-03CB7979F703}" type="presParOf" srcId="{320203A1-3E7E-44A8-BB5E-6C6D49F12139}" destId="{D686FD1D-5EFA-43B6-93E6-6AC86A1FECB1}" srcOrd="0" destOrd="0" presId="urn:microsoft.com/office/officeart/2005/8/layout/pList1#1"/>
    <dgm:cxn modelId="{AD1AA9FD-C55B-4772-A207-A1B79FA19D4C}" type="presParOf" srcId="{320203A1-3E7E-44A8-BB5E-6C6D49F12139}" destId="{4CBAB624-B75B-4F06-AD89-644CB7F14E60}" srcOrd="1" destOrd="0" presId="urn:microsoft.com/office/officeart/2005/8/layout/pList1#1"/>
    <dgm:cxn modelId="{ADCD1BE0-9788-4387-8F66-B67CFECE9AE0}" type="presParOf" srcId="{13C7CBEF-9E61-4091-A439-33517985B3DD}" destId="{38D80F0F-15C1-4D95-9CA4-CAC522FF5E52}" srcOrd="3" destOrd="0" presId="urn:microsoft.com/office/officeart/2005/8/layout/pList1#1"/>
    <dgm:cxn modelId="{79A1FE49-4536-4BF4-9F2F-ED3E4470C68B}" type="presParOf" srcId="{13C7CBEF-9E61-4091-A439-33517985B3DD}" destId="{FB586809-30DE-41B9-8DA7-495E00E6863D}" srcOrd="4" destOrd="0" presId="urn:microsoft.com/office/officeart/2005/8/layout/pList1#1"/>
    <dgm:cxn modelId="{FC5CFF31-C824-4C00-B5EF-0D1E64B41452}" type="presParOf" srcId="{FB586809-30DE-41B9-8DA7-495E00E6863D}" destId="{796731A5-9E8B-4613-8093-BDCDBCCBC0C1}" srcOrd="0" destOrd="0" presId="urn:microsoft.com/office/officeart/2005/8/layout/pList1#1"/>
    <dgm:cxn modelId="{B38679E6-E1FF-461A-8262-2DA49EBA7BC3}" type="presParOf" srcId="{FB586809-30DE-41B9-8DA7-495E00E6863D}" destId="{A0AEBF1A-C95D-4B92-958C-22BDC25FD285}" srcOrd="1" destOrd="0" presId="urn:microsoft.com/office/officeart/2005/8/layout/pList1#1"/>
    <dgm:cxn modelId="{8DBD731A-D96B-41B9-B11C-874BF87966D9}" type="presParOf" srcId="{13C7CBEF-9E61-4091-A439-33517985B3DD}" destId="{9D44B39A-7B19-456A-AAE0-1C8FBB2DDD51}" srcOrd="5" destOrd="0" presId="urn:microsoft.com/office/officeart/2005/8/layout/pList1#1"/>
    <dgm:cxn modelId="{AD2C2129-4C0B-4C2B-BBA9-5A65105B887F}" type="presParOf" srcId="{13C7CBEF-9E61-4091-A439-33517985B3DD}" destId="{E5A479B9-4CAE-47E3-BFBD-22B0B5E8CE07}" srcOrd="6" destOrd="0" presId="urn:microsoft.com/office/officeart/2005/8/layout/pList1#1"/>
    <dgm:cxn modelId="{82E5F5EF-9C85-42C4-BDAE-4E8331462F60}" type="presParOf" srcId="{E5A479B9-4CAE-47E3-BFBD-22B0B5E8CE07}" destId="{8DAB9E0C-10E2-4198-9F62-4A7F19515696}" srcOrd="0" destOrd="0" presId="urn:microsoft.com/office/officeart/2005/8/layout/pList1#1"/>
    <dgm:cxn modelId="{18A21D21-3A1C-4867-9361-C10F0CE530DD}" type="presParOf" srcId="{E5A479B9-4CAE-47E3-BFBD-22B0B5E8CE07}" destId="{A4C3810D-EE77-428B-B84D-60E79DD8786A}" srcOrd="1" destOrd="0" presId="urn:microsoft.com/office/officeart/2005/8/layout/pList1#1"/>
    <dgm:cxn modelId="{A81721E7-9150-4442-8CA9-88551B087B4F}" type="presParOf" srcId="{13C7CBEF-9E61-4091-A439-33517985B3DD}" destId="{B7727C16-FC50-4C59-B00F-38C0988B6BFD}" srcOrd="7" destOrd="0" presId="urn:microsoft.com/office/officeart/2005/8/layout/pList1#1"/>
    <dgm:cxn modelId="{8DC1E6E6-EE5B-4654-9FED-FD80EA4C34BF}" type="presParOf" srcId="{13C7CBEF-9E61-4091-A439-33517985B3DD}" destId="{C048849A-6637-4E53-8281-0ACD6DB7693B}" srcOrd="8" destOrd="0" presId="urn:microsoft.com/office/officeart/2005/8/layout/pList1#1"/>
    <dgm:cxn modelId="{350A094A-1135-4081-902D-3B281093F98D}" type="presParOf" srcId="{C048849A-6637-4E53-8281-0ACD6DB7693B}" destId="{759E9393-0226-4346-96DA-1EC1187CCE67}" srcOrd="0" destOrd="0" presId="urn:microsoft.com/office/officeart/2005/8/layout/pList1#1"/>
    <dgm:cxn modelId="{79FD9206-3E64-4B0D-ABF1-3E3A9194CD80}" type="presParOf" srcId="{C048849A-6637-4E53-8281-0ACD6DB7693B}" destId="{3D92C1C1-AE06-4187-9F92-55C4FF253159}" srcOrd="1" destOrd="0" presId="urn:microsoft.com/office/officeart/2005/8/layout/pList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5F95505-8811-4616-B633-E616ED539490}" type="doc">
      <dgm:prSet loTypeId="urn:microsoft.com/office/officeart/2005/8/layout/pList1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ABC2AF-A3F0-4CB7-9DA6-5F7DFA746E75}">
      <dgm:prSet phldrT="[Текст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/>
            <a:t>Детский сад «Золотой ключик»</a:t>
          </a:r>
          <a:endParaRPr lang="ru-RU" dirty="0"/>
        </a:p>
      </dgm:t>
    </dgm:pt>
    <dgm:pt modelId="{51C32C3A-7D98-46B1-AA2F-1746CE014CD3}" type="parTrans" cxnId="{053348D1-E643-4A03-83D2-BF49C1B978DC}">
      <dgm:prSet/>
      <dgm:spPr/>
      <dgm:t>
        <a:bodyPr/>
        <a:lstStyle/>
        <a:p>
          <a:endParaRPr lang="ru-RU"/>
        </a:p>
      </dgm:t>
    </dgm:pt>
    <dgm:pt modelId="{1453B5A6-F59E-4C26-B628-E695FFBD0EEB}" type="sibTrans" cxnId="{053348D1-E643-4A03-83D2-BF49C1B978DC}">
      <dgm:prSet/>
      <dgm:spPr/>
      <dgm:t>
        <a:bodyPr/>
        <a:lstStyle/>
        <a:p>
          <a:endParaRPr lang="ru-RU"/>
        </a:p>
      </dgm:t>
    </dgm:pt>
    <dgm:pt modelId="{51C16FAF-DFF5-4E38-A98F-99C7BAEBFA32}">
      <dgm:prSet phldrT="[Текст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/>
            <a:t>Пристрой к СОШ            № 10</a:t>
          </a:r>
          <a:endParaRPr lang="ru-RU" dirty="0"/>
        </a:p>
      </dgm:t>
    </dgm:pt>
    <dgm:pt modelId="{25719A5C-FED0-404A-B146-B925DB00BA2B}" type="parTrans" cxnId="{1DD51557-DBB9-4D04-8412-82C9F2C01C4B}">
      <dgm:prSet/>
      <dgm:spPr/>
      <dgm:t>
        <a:bodyPr/>
        <a:lstStyle/>
        <a:p>
          <a:endParaRPr lang="ru-RU"/>
        </a:p>
      </dgm:t>
    </dgm:pt>
    <dgm:pt modelId="{A2AD87AC-D7F9-493C-ACB4-88C75870FDE3}" type="sibTrans" cxnId="{1DD51557-DBB9-4D04-8412-82C9F2C01C4B}">
      <dgm:prSet/>
      <dgm:spPr/>
      <dgm:t>
        <a:bodyPr/>
        <a:lstStyle/>
        <a:p>
          <a:endParaRPr lang="ru-RU"/>
        </a:p>
      </dgm:t>
    </dgm:pt>
    <dgm:pt modelId="{5B861BF4-8841-4714-817B-8E8A659EFCB8}">
      <dgm:prSet phldrT="[Текст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/>
            <a:t>Объездная дорога  </a:t>
          </a:r>
          <a:r>
            <a:rPr lang="ru-RU" dirty="0" err="1" smtClean="0"/>
            <a:t>Черемушки</a:t>
          </a:r>
          <a:endParaRPr lang="ru-RU" dirty="0"/>
        </a:p>
      </dgm:t>
    </dgm:pt>
    <dgm:pt modelId="{C9926EFC-7472-4526-AF23-4EE0F2719497}" type="parTrans" cxnId="{8AFE007A-5C9B-4022-A7C8-C0E174ABF0CF}">
      <dgm:prSet/>
      <dgm:spPr/>
      <dgm:t>
        <a:bodyPr/>
        <a:lstStyle/>
        <a:p>
          <a:endParaRPr lang="ru-RU"/>
        </a:p>
      </dgm:t>
    </dgm:pt>
    <dgm:pt modelId="{2A2A67AB-922F-459A-A57B-62D30CBC374F}" type="sibTrans" cxnId="{8AFE007A-5C9B-4022-A7C8-C0E174ABF0CF}">
      <dgm:prSet/>
      <dgm:spPr/>
      <dgm:t>
        <a:bodyPr/>
        <a:lstStyle/>
        <a:p>
          <a:endParaRPr lang="ru-RU"/>
        </a:p>
      </dgm:t>
    </dgm:pt>
    <dgm:pt modelId="{F9EFC402-F7ED-4871-972A-DC20EB520D52}">
      <dgm:prSet phldrT="[Текст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/>
            <a:t>ул. Университетская </a:t>
          </a:r>
          <a:endParaRPr lang="ru-RU" dirty="0"/>
        </a:p>
      </dgm:t>
    </dgm:pt>
    <dgm:pt modelId="{F8598194-2F21-4C0F-BCEF-5FF36403B0C6}" type="parTrans" cxnId="{944D6204-4E8E-409A-AF45-773E8A5FD792}">
      <dgm:prSet/>
      <dgm:spPr/>
      <dgm:t>
        <a:bodyPr/>
        <a:lstStyle/>
        <a:p>
          <a:endParaRPr lang="ru-RU"/>
        </a:p>
      </dgm:t>
    </dgm:pt>
    <dgm:pt modelId="{9E475616-CEB2-400B-9DFC-AC5F93FFCB64}" type="sibTrans" cxnId="{944D6204-4E8E-409A-AF45-773E8A5FD792}">
      <dgm:prSet/>
      <dgm:spPr/>
      <dgm:t>
        <a:bodyPr/>
        <a:lstStyle/>
        <a:p>
          <a:endParaRPr lang="ru-RU"/>
        </a:p>
      </dgm:t>
    </dgm:pt>
    <dgm:pt modelId="{C3D48899-26A6-4C78-9B99-4BF8561E6A8D}">
      <dgm:prSet phldrT="[Текст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/>
            <a:t>Общественный центр в пос. Снежный</a:t>
          </a:r>
          <a:endParaRPr lang="ru-RU" dirty="0"/>
        </a:p>
      </dgm:t>
    </dgm:pt>
    <dgm:pt modelId="{5F5ED7BE-9504-49C6-8A7A-7547E0C2E935}" type="parTrans" cxnId="{2496B7CF-6560-4951-A0F3-41D383E599B4}">
      <dgm:prSet/>
      <dgm:spPr/>
      <dgm:t>
        <a:bodyPr/>
        <a:lstStyle/>
        <a:p>
          <a:endParaRPr lang="ru-RU"/>
        </a:p>
      </dgm:t>
    </dgm:pt>
    <dgm:pt modelId="{78587B75-E4D8-4804-9DC9-D186EC1D146C}" type="sibTrans" cxnId="{2496B7CF-6560-4951-A0F3-41D383E599B4}">
      <dgm:prSet/>
      <dgm:spPr/>
      <dgm:t>
        <a:bodyPr/>
        <a:lstStyle/>
        <a:p>
          <a:endParaRPr lang="ru-RU"/>
        </a:p>
      </dgm:t>
    </dgm:pt>
    <dgm:pt modelId="{21F4561B-608A-434A-9C47-F37FA33067D4}">
      <dgm:prSet phldrT="[Текст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/>
            <a:t>Поликлиника «Нефтяник»</a:t>
          </a:r>
          <a:endParaRPr lang="ru-RU" dirty="0"/>
        </a:p>
      </dgm:t>
    </dgm:pt>
    <dgm:pt modelId="{FAE5C36F-2F65-48D4-80A0-423A71A819AB}" type="parTrans" cxnId="{77196C45-4C48-407F-9D1D-1F9E4B4DA700}">
      <dgm:prSet/>
      <dgm:spPr/>
      <dgm:t>
        <a:bodyPr/>
        <a:lstStyle/>
        <a:p>
          <a:endParaRPr lang="ru-RU"/>
        </a:p>
      </dgm:t>
    </dgm:pt>
    <dgm:pt modelId="{88497380-8443-4F9D-BB30-CFB1811D3BE4}" type="sibTrans" cxnId="{77196C45-4C48-407F-9D1D-1F9E4B4DA700}">
      <dgm:prSet/>
      <dgm:spPr/>
      <dgm:t>
        <a:bodyPr/>
        <a:lstStyle/>
        <a:p>
          <a:endParaRPr lang="ru-RU"/>
        </a:p>
      </dgm:t>
    </dgm:pt>
    <dgm:pt modelId="{13C7CBEF-9E61-4091-A439-33517985B3DD}" type="pres">
      <dgm:prSet presAssocID="{55F95505-8811-4616-B633-E616ED53949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B18D9A-DDF0-4522-B5FF-3B4EDEB9CF68}" type="pres">
      <dgm:prSet presAssocID="{FDABC2AF-A3F0-4CB7-9DA6-5F7DFA746E75}" presName="compNode" presStyleCnt="0"/>
      <dgm:spPr/>
    </dgm:pt>
    <dgm:pt modelId="{7C52F48B-7C20-4495-BD92-99BCC4C0760F}" type="pres">
      <dgm:prSet presAssocID="{FDABC2AF-A3F0-4CB7-9DA6-5F7DFA746E75}" presName="pictRect" presStyleLbl="node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4C9E891-136D-40D4-818B-6E0FE6B44AFE}" type="pres">
      <dgm:prSet presAssocID="{FDABC2AF-A3F0-4CB7-9DA6-5F7DFA746E75}" presName="textRect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189C09-11E9-4B1C-9E8B-040E5CD85B4F}" type="pres">
      <dgm:prSet presAssocID="{1453B5A6-F59E-4C26-B628-E695FFBD0EE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8551D4E-EE2D-4751-9B14-2A976303887D}" type="pres">
      <dgm:prSet presAssocID="{C3D48899-26A6-4C78-9B99-4BF8561E6A8D}" presName="compNode" presStyleCnt="0"/>
      <dgm:spPr/>
    </dgm:pt>
    <dgm:pt modelId="{3D5EE0A5-75A0-401F-BD5F-A020A8689BE4}" type="pres">
      <dgm:prSet presAssocID="{C3D48899-26A6-4C78-9B99-4BF8561E6A8D}" presName="pictRect" presStyleLbl="node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0A3B5DE6-F346-4AB8-825C-55356E40D9C7}" type="pres">
      <dgm:prSet presAssocID="{C3D48899-26A6-4C78-9B99-4BF8561E6A8D}" presName="textRect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2B0200-26F1-4273-AADA-45AB06A38748}" type="pres">
      <dgm:prSet presAssocID="{78587B75-E4D8-4804-9DC9-D186EC1D146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2952242-25B5-4DC2-BEF6-657B69834BE8}" type="pres">
      <dgm:prSet presAssocID="{21F4561B-608A-434A-9C47-F37FA33067D4}" presName="compNode" presStyleCnt="0"/>
      <dgm:spPr/>
    </dgm:pt>
    <dgm:pt modelId="{74E29386-70C2-441B-B7BD-01BFFC535CF8}" type="pres">
      <dgm:prSet presAssocID="{21F4561B-608A-434A-9C47-F37FA33067D4}" presName="pictRect" presStyleLbl="node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AF1116D0-C99E-413E-A8D1-95356B67FFCB}" type="pres">
      <dgm:prSet presAssocID="{21F4561B-608A-434A-9C47-F37FA33067D4}" presName="textRect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627B9B-4D5B-4DE9-AF70-E752D98285D8}" type="pres">
      <dgm:prSet presAssocID="{88497380-8443-4F9D-BB30-CFB1811D3BE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B46BD56-FF33-41A5-A303-4757D73A2B84}" type="pres">
      <dgm:prSet presAssocID="{51C16FAF-DFF5-4E38-A98F-99C7BAEBFA32}" presName="compNode" presStyleCnt="0"/>
      <dgm:spPr/>
    </dgm:pt>
    <dgm:pt modelId="{C6EC1980-0F1E-41D6-B077-751CA51E84E3}" type="pres">
      <dgm:prSet presAssocID="{51C16FAF-DFF5-4E38-A98F-99C7BAEBFA32}" presName="pictRect" presStyleLbl="nod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4000" b="-44000"/>
          </a:stretch>
        </a:blipFill>
      </dgm:spPr>
      <dgm:t>
        <a:bodyPr/>
        <a:lstStyle/>
        <a:p>
          <a:endParaRPr lang="ru-RU"/>
        </a:p>
      </dgm:t>
    </dgm:pt>
    <dgm:pt modelId="{83EAFC2A-56B1-4F17-A493-3B702FC31363}" type="pres">
      <dgm:prSet presAssocID="{51C16FAF-DFF5-4E38-A98F-99C7BAEBFA32}" presName="textRect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2EDB3D-75DF-4091-85AF-FD23D740BD78}" type="pres">
      <dgm:prSet presAssocID="{A2AD87AC-D7F9-493C-ACB4-88C75870FDE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EAB841F-FCEF-42D3-BEC4-1520C5C55FD7}" type="pres">
      <dgm:prSet presAssocID="{5B861BF4-8841-4714-817B-8E8A659EFCB8}" presName="compNode" presStyleCnt="0"/>
      <dgm:spPr/>
    </dgm:pt>
    <dgm:pt modelId="{A5E662B3-C306-411C-8CAD-3EF9CFE5E4C8}" type="pres">
      <dgm:prSet presAssocID="{5B861BF4-8841-4714-817B-8E8A659EFCB8}" presName="pictRect" presStyleLbl="node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5E4862AA-4823-4206-8BD5-CD9FA570C621}" type="pres">
      <dgm:prSet presAssocID="{5B861BF4-8841-4714-817B-8E8A659EFCB8}" presName="textRect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0EFF80-76B5-47EF-9279-17FAC445FC08}" type="pres">
      <dgm:prSet presAssocID="{2A2A67AB-922F-459A-A57B-62D30CBC374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34C6DAC-17E6-49A3-B777-A0E5BC211A01}" type="pres">
      <dgm:prSet presAssocID="{F9EFC402-F7ED-4871-972A-DC20EB520D52}" presName="compNode" presStyleCnt="0"/>
      <dgm:spPr/>
    </dgm:pt>
    <dgm:pt modelId="{F3A19A18-E22C-4274-9A84-D9DC57ABC4B8}" type="pres">
      <dgm:prSet presAssocID="{F9EFC402-F7ED-4871-972A-DC20EB520D52}" presName="pictRect" presStyleLbl="node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F008FDA0-A1C2-4CAA-9274-DFDBB31FFD9C}" type="pres">
      <dgm:prSet presAssocID="{F9EFC402-F7ED-4871-972A-DC20EB520D52}" presName="textRect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21E8E00-F0EA-4AC8-926C-E94C1CC90DD1}" type="presOf" srcId="{21F4561B-608A-434A-9C47-F37FA33067D4}" destId="{AF1116D0-C99E-413E-A8D1-95356B67FFCB}" srcOrd="0" destOrd="0" presId="urn:microsoft.com/office/officeart/2005/8/layout/pList1#2"/>
    <dgm:cxn modelId="{93203A31-AE5C-4D2A-9F2E-77F93FF0BA73}" type="presOf" srcId="{FDABC2AF-A3F0-4CB7-9DA6-5F7DFA746E75}" destId="{C4C9E891-136D-40D4-818B-6E0FE6B44AFE}" srcOrd="0" destOrd="0" presId="urn:microsoft.com/office/officeart/2005/8/layout/pList1#2"/>
    <dgm:cxn modelId="{675AFEF5-E82C-44C6-8945-FBE10E80701D}" type="presOf" srcId="{A2AD87AC-D7F9-493C-ACB4-88C75870FDE3}" destId="{252EDB3D-75DF-4091-85AF-FD23D740BD78}" srcOrd="0" destOrd="0" presId="urn:microsoft.com/office/officeart/2005/8/layout/pList1#2"/>
    <dgm:cxn modelId="{17FD2AFB-736E-4163-90AE-BF428AEE9B5B}" type="presOf" srcId="{5B861BF4-8841-4714-817B-8E8A659EFCB8}" destId="{5E4862AA-4823-4206-8BD5-CD9FA570C621}" srcOrd="0" destOrd="0" presId="urn:microsoft.com/office/officeart/2005/8/layout/pList1#2"/>
    <dgm:cxn modelId="{1AB0FB0C-2FBE-41FE-86B2-CD60958BC6FC}" type="presOf" srcId="{78587B75-E4D8-4804-9DC9-D186EC1D146C}" destId="{F62B0200-26F1-4273-AADA-45AB06A38748}" srcOrd="0" destOrd="0" presId="urn:microsoft.com/office/officeart/2005/8/layout/pList1#2"/>
    <dgm:cxn modelId="{944D6204-4E8E-409A-AF45-773E8A5FD792}" srcId="{55F95505-8811-4616-B633-E616ED539490}" destId="{F9EFC402-F7ED-4871-972A-DC20EB520D52}" srcOrd="5" destOrd="0" parTransId="{F8598194-2F21-4C0F-BCEF-5FF36403B0C6}" sibTransId="{9E475616-CEB2-400B-9DFC-AC5F93FFCB64}"/>
    <dgm:cxn modelId="{BA36CA60-9D7F-4D32-8946-7C8C97846430}" type="presOf" srcId="{C3D48899-26A6-4C78-9B99-4BF8561E6A8D}" destId="{0A3B5DE6-F346-4AB8-825C-55356E40D9C7}" srcOrd="0" destOrd="0" presId="urn:microsoft.com/office/officeart/2005/8/layout/pList1#2"/>
    <dgm:cxn modelId="{053348D1-E643-4A03-83D2-BF49C1B978DC}" srcId="{55F95505-8811-4616-B633-E616ED539490}" destId="{FDABC2AF-A3F0-4CB7-9DA6-5F7DFA746E75}" srcOrd="0" destOrd="0" parTransId="{51C32C3A-7D98-46B1-AA2F-1746CE014CD3}" sibTransId="{1453B5A6-F59E-4C26-B628-E695FFBD0EEB}"/>
    <dgm:cxn modelId="{537B9B6F-8846-4FF6-86A2-60B33E4977AD}" type="presOf" srcId="{2A2A67AB-922F-459A-A57B-62D30CBC374F}" destId="{DE0EFF80-76B5-47EF-9279-17FAC445FC08}" srcOrd="0" destOrd="0" presId="urn:microsoft.com/office/officeart/2005/8/layout/pList1#2"/>
    <dgm:cxn modelId="{84A6A810-47B1-49F9-B4A7-8E350C09AC4C}" type="presOf" srcId="{51C16FAF-DFF5-4E38-A98F-99C7BAEBFA32}" destId="{83EAFC2A-56B1-4F17-A493-3B702FC31363}" srcOrd="0" destOrd="0" presId="urn:microsoft.com/office/officeart/2005/8/layout/pList1#2"/>
    <dgm:cxn modelId="{1DD51557-DBB9-4D04-8412-82C9F2C01C4B}" srcId="{55F95505-8811-4616-B633-E616ED539490}" destId="{51C16FAF-DFF5-4E38-A98F-99C7BAEBFA32}" srcOrd="3" destOrd="0" parTransId="{25719A5C-FED0-404A-B146-B925DB00BA2B}" sibTransId="{A2AD87AC-D7F9-493C-ACB4-88C75870FDE3}"/>
    <dgm:cxn modelId="{E8ACBF1A-FA5E-48BE-82E9-70F5E87CA8B0}" type="presOf" srcId="{55F95505-8811-4616-B633-E616ED539490}" destId="{13C7CBEF-9E61-4091-A439-33517985B3DD}" srcOrd="0" destOrd="0" presId="urn:microsoft.com/office/officeart/2005/8/layout/pList1#2"/>
    <dgm:cxn modelId="{2496B7CF-6560-4951-A0F3-41D383E599B4}" srcId="{55F95505-8811-4616-B633-E616ED539490}" destId="{C3D48899-26A6-4C78-9B99-4BF8561E6A8D}" srcOrd="1" destOrd="0" parTransId="{5F5ED7BE-9504-49C6-8A7A-7547E0C2E935}" sibTransId="{78587B75-E4D8-4804-9DC9-D186EC1D146C}"/>
    <dgm:cxn modelId="{1D9375F8-8AB6-41DC-B54C-91AB7D9156B8}" type="presOf" srcId="{1453B5A6-F59E-4C26-B628-E695FFBD0EEB}" destId="{DE189C09-11E9-4B1C-9E8B-040E5CD85B4F}" srcOrd="0" destOrd="0" presId="urn:microsoft.com/office/officeart/2005/8/layout/pList1#2"/>
    <dgm:cxn modelId="{1AD91A17-8928-4ECA-B6DF-7B138BECCBF7}" type="presOf" srcId="{F9EFC402-F7ED-4871-972A-DC20EB520D52}" destId="{F008FDA0-A1C2-4CAA-9274-DFDBB31FFD9C}" srcOrd="0" destOrd="0" presId="urn:microsoft.com/office/officeart/2005/8/layout/pList1#2"/>
    <dgm:cxn modelId="{283020B4-2457-48C8-8222-EEC4BCFE29B8}" type="presOf" srcId="{88497380-8443-4F9D-BB30-CFB1811D3BE4}" destId="{A8627B9B-4D5B-4DE9-AF70-E752D98285D8}" srcOrd="0" destOrd="0" presId="urn:microsoft.com/office/officeart/2005/8/layout/pList1#2"/>
    <dgm:cxn modelId="{77196C45-4C48-407F-9D1D-1F9E4B4DA700}" srcId="{55F95505-8811-4616-B633-E616ED539490}" destId="{21F4561B-608A-434A-9C47-F37FA33067D4}" srcOrd="2" destOrd="0" parTransId="{FAE5C36F-2F65-48D4-80A0-423A71A819AB}" sibTransId="{88497380-8443-4F9D-BB30-CFB1811D3BE4}"/>
    <dgm:cxn modelId="{8AFE007A-5C9B-4022-A7C8-C0E174ABF0CF}" srcId="{55F95505-8811-4616-B633-E616ED539490}" destId="{5B861BF4-8841-4714-817B-8E8A659EFCB8}" srcOrd="4" destOrd="0" parTransId="{C9926EFC-7472-4526-AF23-4EE0F2719497}" sibTransId="{2A2A67AB-922F-459A-A57B-62D30CBC374F}"/>
    <dgm:cxn modelId="{CC05B05C-CB2A-469A-B232-7A03C6C3C8E2}" type="presParOf" srcId="{13C7CBEF-9E61-4091-A439-33517985B3DD}" destId="{88B18D9A-DDF0-4522-B5FF-3B4EDEB9CF68}" srcOrd="0" destOrd="0" presId="urn:microsoft.com/office/officeart/2005/8/layout/pList1#2"/>
    <dgm:cxn modelId="{DAC02025-A9AF-4D1B-8CFB-6D0ABEF44335}" type="presParOf" srcId="{88B18D9A-DDF0-4522-B5FF-3B4EDEB9CF68}" destId="{7C52F48B-7C20-4495-BD92-99BCC4C0760F}" srcOrd="0" destOrd="0" presId="urn:microsoft.com/office/officeart/2005/8/layout/pList1#2"/>
    <dgm:cxn modelId="{9BAD9832-622E-4411-BEAE-D3A4D8FCDABD}" type="presParOf" srcId="{88B18D9A-DDF0-4522-B5FF-3B4EDEB9CF68}" destId="{C4C9E891-136D-40D4-818B-6E0FE6B44AFE}" srcOrd="1" destOrd="0" presId="urn:microsoft.com/office/officeart/2005/8/layout/pList1#2"/>
    <dgm:cxn modelId="{89A7E5E3-4901-4609-8808-5D5EBA2D43C0}" type="presParOf" srcId="{13C7CBEF-9E61-4091-A439-33517985B3DD}" destId="{DE189C09-11E9-4B1C-9E8B-040E5CD85B4F}" srcOrd="1" destOrd="0" presId="urn:microsoft.com/office/officeart/2005/8/layout/pList1#2"/>
    <dgm:cxn modelId="{61C980A6-9658-4BD4-AC0F-02808D9B1F83}" type="presParOf" srcId="{13C7CBEF-9E61-4091-A439-33517985B3DD}" destId="{38551D4E-EE2D-4751-9B14-2A976303887D}" srcOrd="2" destOrd="0" presId="urn:microsoft.com/office/officeart/2005/8/layout/pList1#2"/>
    <dgm:cxn modelId="{9FC50C7E-AE26-47C6-B298-4BC5695A1AA2}" type="presParOf" srcId="{38551D4E-EE2D-4751-9B14-2A976303887D}" destId="{3D5EE0A5-75A0-401F-BD5F-A020A8689BE4}" srcOrd="0" destOrd="0" presId="urn:microsoft.com/office/officeart/2005/8/layout/pList1#2"/>
    <dgm:cxn modelId="{43147EA1-A486-4802-AA5D-3A22DE569A23}" type="presParOf" srcId="{38551D4E-EE2D-4751-9B14-2A976303887D}" destId="{0A3B5DE6-F346-4AB8-825C-55356E40D9C7}" srcOrd="1" destOrd="0" presId="urn:microsoft.com/office/officeart/2005/8/layout/pList1#2"/>
    <dgm:cxn modelId="{E9E5B148-D12C-49D4-9A0C-334C55522C19}" type="presParOf" srcId="{13C7CBEF-9E61-4091-A439-33517985B3DD}" destId="{F62B0200-26F1-4273-AADA-45AB06A38748}" srcOrd="3" destOrd="0" presId="urn:microsoft.com/office/officeart/2005/8/layout/pList1#2"/>
    <dgm:cxn modelId="{9F1D8303-3448-43A2-94B8-26311E72BF05}" type="presParOf" srcId="{13C7CBEF-9E61-4091-A439-33517985B3DD}" destId="{52952242-25B5-4DC2-BEF6-657B69834BE8}" srcOrd="4" destOrd="0" presId="urn:microsoft.com/office/officeart/2005/8/layout/pList1#2"/>
    <dgm:cxn modelId="{0BA4A682-83D8-46C6-B169-823EFB4FB884}" type="presParOf" srcId="{52952242-25B5-4DC2-BEF6-657B69834BE8}" destId="{74E29386-70C2-441B-B7BD-01BFFC535CF8}" srcOrd="0" destOrd="0" presId="urn:microsoft.com/office/officeart/2005/8/layout/pList1#2"/>
    <dgm:cxn modelId="{C3234669-3F78-4B95-BDE8-CDDF8F69C5BD}" type="presParOf" srcId="{52952242-25B5-4DC2-BEF6-657B69834BE8}" destId="{AF1116D0-C99E-413E-A8D1-95356B67FFCB}" srcOrd="1" destOrd="0" presId="urn:microsoft.com/office/officeart/2005/8/layout/pList1#2"/>
    <dgm:cxn modelId="{93299D91-B6D1-469E-B914-C148354FB826}" type="presParOf" srcId="{13C7CBEF-9E61-4091-A439-33517985B3DD}" destId="{A8627B9B-4D5B-4DE9-AF70-E752D98285D8}" srcOrd="5" destOrd="0" presId="urn:microsoft.com/office/officeart/2005/8/layout/pList1#2"/>
    <dgm:cxn modelId="{A90B14E0-7826-432C-B002-B8F16911F339}" type="presParOf" srcId="{13C7CBEF-9E61-4091-A439-33517985B3DD}" destId="{7B46BD56-FF33-41A5-A303-4757D73A2B84}" srcOrd="6" destOrd="0" presId="urn:microsoft.com/office/officeart/2005/8/layout/pList1#2"/>
    <dgm:cxn modelId="{176F08AA-D445-4779-A89C-731948816A34}" type="presParOf" srcId="{7B46BD56-FF33-41A5-A303-4757D73A2B84}" destId="{C6EC1980-0F1E-41D6-B077-751CA51E84E3}" srcOrd="0" destOrd="0" presId="urn:microsoft.com/office/officeart/2005/8/layout/pList1#2"/>
    <dgm:cxn modelId="{998B31A5-1B70-417A-B476-D52F4A7464F4}" type="presParOf" srcId="{7B46BD56-FF33-41A5-A303-4757D73A2B84}" destId="{83EAFC2A-56B1-4F17-A493-3B702FC31363}" srcOrd="1" destOrd="0" presId="urn:microsoft.com/office/officeart/2005/8/layout/pList1#2"/>
    <dgm:cxn modelId="{E7A05A7C-5334-4CF9-B4F3-B2066C207541}" type="presParOf" srcId="{13C7CBEF-9E61-4091-A439-33517985B3DD}" destId="{252EDB3D-75DF-4091-85AF-FD23D740BD78}" srcOrd="7" destOrd="0" presId="urn:microsoft.com/office/officeart/2005/8/layout/pList1#2"/>
    <dgm:cxn modelId="{DF595B62-C7DF-4BE6-8FDC-A97D5CBFBBBB}" type="presParOf" srcId="{13C7CBEF-9E61-4091-A439-33517985B3DD}" destId="{EEAB841F-FCEF-42D3-BEC4-1520C5C55FD7}" srcOrd="8" destOrd="0" presId="urn:microsoft.com/office/officeart/2005/8/layout/pList1#2"/>
    <dgm:cxn modelId="{DAC66320-45CE-4578-899E-64189ED18A80}" type="presParOf" srcId="{EEAB841F-FCEF-42D3-BEC4-1520C5C55FD7}" destId="{A5E662B3-C306-411C-8CAD-3EF9CFE5E4C8}" srcOrd="0" destOrd="0" presId="urn:microsoft.com/office/officeart/2005/8/layout/pList1#2"/>
    <dgm:cxn modelId="{CE7ACD32-E287-45F0-B16C-1A49CBD7377C}" type="presParOf" srcId="{EEAB841F-FCEF-42D3-BEC4-1520C5C55FD7}" destId="{5E4862AA-4823-4206-8BD5-CD9FA570C621}" srcOrd="1" destOrd="0" presId="urn:microsoft.com/office/officeart/2005/8/layout/pList1#2"/>
    <dgm:cxn modelId="{8BFEB530-2630-4E3C-BC42-92737F5E2799}" type="presParOf" srcId="{13C7CBEF-9E61-4091-A439-33517985B3DD}" destId="{DE0EFF80-76B5-47EF-9279-17FAC445FC08}" srcOrd="9" destOrd="0" presId="urn:microsoft.com/office/officeart/2005/8/layout/pList1#2"/>
    <dgm:cxn modelId="{98EA5725-DC9C-4F9E-9CED-733CA9C75E26}" type="presParOf" srcId="{13C7CBEF-9E61-4091-A439-33517985B3DD}" destId="{534C6DAC-17E6-49A3-B777-A0E5BC211A01}" srcOrd="10" destOrd="0" presId="urn:microsoft.com/office/officeart/2005/8/layout/pList1#2"/>
    <dgm:cxn modelId="{34267F12-23E1-4F05-AC53-ED69627F4D7E}" type="presParOf" srcId="{534C6DAC-17E6-49A3-B777-A0E5BC211A01}" destId="{F3A19A18-E22C-4274-9A84-D9DC57ABC4B8}" srcOrd="0" destOrd="0" presId="urn:microsoft.com/office/officeart/2005/8/layout/pList1#2"/>
    <dgm:cxn modelId="{EB1CABC9-5998-4EC5-B3EA-9BDEA7494007}" type="presParOf" srcId="{534C6DAC-17E6-49A3-B777-A0E5BC211A01}" destId="{F008FDA0-A1C2-4CAA-9274-DFDBB31FFD9C}" srcOrd="1" destOrd="0" presId="urn:microsoft.com/office/officeart/2005/8/layout/pList1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7C6A3C1-659E-4922-8F1F-F3CFACDE1100}" type="doc">
      <dgm:prSet loTypeId="urn:microsoft.com/office/officeart/2005/8/layout/pList1#3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F36347C-C021-4860-ABDA-7268B320BACF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sz="1400" dirty="0" smtClean="0"/>
            <a:t>Березка</a:t>
          </a:r>
          <a:endParaRPr lang="ru-RU" sz="1400" dirty="0"/>
        </a:p>
      </dgm:t>
    </dgm:pt>
    <dgm:pt modelId="{16B49052-CCD7-4346-8F30-86985CD7FEC3}" type="parTrans" cxnId="{B02256C3-4F9D-4DF4-890D-053D0698EC8B}">
      <dgm:prSet/>
      <dgm:spPr/>
      <dgm:t>
        <a:bodyPr/>
        <a:lstStyle/>
        <a:p>
          <a:endParaRPr lang="ru-RU"/>
        </a:p>
      </dgm:t>
    </dgm:pt>
    <dgm:pt modelId="{71671FE7-8F80-4831-9500-34112B552333}" type="sibTrans" cxnId="{B02256C3-4F9D-4DF4-890D-053D0698EC8B}">
      <dgm:prSet/>
      <dgm:spPr/>
      <dgm:t>
        <a:bodyPr/>
        <a:lstStyle/>
        <a:p>
          <a:endParaRPr lang="ru-RU"/>
        </a:p>
      </dgm:t>
    </dgm:pt>
    <dgm:pt modelId="{CCDE8C53-2147-41F8-8BE9-9D68FEA965CC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sz="1400" dirty="0" smtClean="0"/>
            <a:t>Волчок</a:t>
          </a:r>
          <a:endParaRPr lang="ru-RU" sz="1400" dirty="0"/>
        </a:p>
      </dgm:t>
    </dgm:pt>
    <dgm:pt modelId="{88D86533-FDB7-46D9-AF96-6F7B00DBDAF4}" type="parTrans" cxnId="{2AF14A1D-0465-4B65-8730-3606A97D2369}">
      <dgm:prSet/>
      <dgm:spPr/>
      <dgm:t>
        <a:bodyPr/>
        <a:lstStyle/>
        <a:p>
          <a:endParaRPr lang="ru-RU"/>
        </a:p>
      </dgm:t>
    </dgm:pt>
    <dgm:pt modelId="{E69223F0-FD43-4F05-92DE-E84C6793C196}" type="sibTrans" cxnId="{2AF14A1D-0465-4B65-8730-3606A97D2369}">
      <dgm:prSet/>
      <dgm:spPr/>
      <dgm:t>
        <a:bodyPr/>
        <a:lstStyle/>
        <a:p>
          <a:endParaRPr lang="ru-RU"/>
        </a:p>
      </dgm:t>
    </dgm:pt>
    <dgm:pt modelId="{FD149360-63E1-4363-B4B0-AA480BA2994B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sz="1400" dirty="0" err="1" smtClean="0"/>
            <a:t>Журавушка</a:t>
          </a:r>
          <a:endParaRPr lang="ru-RU" sz="1400" dirty="0"/>
        </a:p>
      </dgm:t>
    </dgm:pt>
    <dgm:pt modelId="{C4A1969C-CCD9-4D86-8E7B-F979FD06501D}" type="parTrans" cxnId="{42A37825-2057-4668-89E9-E384BE62AEEA}">
      <dgm:prSet/>
      <dgm:spPr/>
      <dgm:t>
        <a:bodyPr/>
        <a:lstStyle/>
        <a:p>
          <a:endParaRPr lang="ru-RU"/>
        </a:p>
      </dgm:t>
    </dgm:pt>
    <dgm:pt modelId="{7CDB46ED-A865-4F3B-8C97-3E4F9BAF6B1D}" type="sibTrans" cxnId="{42A37825-2057-4668-89E9-E384BE62AEEA}">
      <dgm:prSet/>
      <dgm:spPr/>
      <dgm:t>
        <a:bodyPr/>
        <a:lstStyle/>
        <a:p>
          <a:endParaRPr lang="ru-RU"/>
        </a:p>
      </dgm:t>
    </dgm:pt>
    <dgm:pt modelId="{38FE381E-6875-43F0-AD6A-11A9F011DE58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sz="1400" dirty="0" smtClean="0"/>
            <a:t>Золотая рыбка</a:t>
          </a:r>
          <a:endParaRPr lang="ru-RU" sz="1400" dirty="0"/>
        </a:p>
      </dgm:t>
    </dgm:pt>
    <dgm:pt modelId="{5DAA1755-FC5E-4FE8-A20D-706AF54BF9FE}" type="parTrans" cxnId="{2A6B409E-7486-43DC-BA10-992F0A69229C}">
      <dgm:prSet/>
      <dgm:spPr/>
      <dgm:t>
        <a:bodyPr/>
        <a:lstStyle/>
        <a:p>
          <a:endParaRPr lang="ru-RU"/>
        </a:p>
      </dgm:t>
    </dgm:pt>
    <dgm:pt modelId="{F179BA8D-60DD-4D82-88F8-A60BE79BBD24}" type="sibTrans" cxnId="{2A6B409E-7486-43DC-BA10-992F0A69229C}">
      <dgm:prSet/>
      <dgm:spPr/>
      <dgm:t>
        <a:bodyPr/>
        <a:lstStyle/>
        <a:p>
          <a:endParaRPr lang="ru-RU"/>
        </a:p>
      </dgm:t>
    </dgm:pt>
    <dgm:pt modelId="{E346B9A2-34FA-44E3-AC6E-E2E324D8ECD0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sz="1400" dirty="0" smtClean="0"/>
            <a:t>Лесная сказка</a:t>
          </a:r>
          <a:endParaRPr lang="ru-RU" sz="1400" dirty="0"/>
        </a:p>
      </dgm:t>
    </dgm:pt>
    <dgm:pt modelId="{2CF78BC2-BC23-4B18-AB10-EFA57319E16A}" type="parTrans" cxnId="{84E50454-6B38-4D9F-AEA8-8464474ACAE6}">
      <dgm:prSet/>
      <dgm:spPr/>
      <dgm:t>
        <a:bodyPr/>
        <a:lstStyle/>
        <a:p>
          <a:endParaRPr lang="ru-RU"/>
        </a:p>
      </dgm:t>
    </dgm:pt>
    <dgm:pt modelId="{658AD11E-A4D3-4919-8654-6A6BEA105DCE}" type="sibTrans" cxnId="{84E50454-6B38-4D9F-AEA8-8464474ACAE6}">
      <dgm:prSet/>
      <dgm:spPr/>
      <dgm:t>
        <a:bodyPr/>
        <a:lstStyle/>
        <a:p>
          <a:endParaRPr lang="ru-RU"/>
        </a:p>
      </dgm:t>
    </dgm:pt>
    <dgm:pt modelId="{30E8817C-1664-49FC-962D-C6EBEB1AF932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sz="1400" dirty="0" smtClean="0"/>
            <a:t>Росток</a:t>
          </a:r>
          <a:endParaRPr lang="ru-RU" sz="1400" dirty="0"/>
        </a:p>
      </dgm:t>
    </dgm:pt>
    <dgm:pt modelId="{E11F3726-6B67-48D1-BF07-AFE875E6C2C0}" type="parTrans" cxnId="{CB1071E5-A693-44CF-8920-181CEA077646}">
      <dgm:prSet/>
      <dgm:spPr/>
      <dgm:t>
        <a:bodyPr/>
        <a:lstStyle/>
        <a:p>
          <a:endParaRPr lang="ru-RU"/>
        </a:p>
      </dgm:t>
    </dgm:pt>
    <dgm:pt modelId="{F23A88C8-EBB6-46AD-9B5F-760ECC3ECA4C}" type="sibTrans" cxnId="{CB1071E5-A693-44CF-8920-181CEA077646}">
      <dgm:prSet/>
      <dgm:spPr/>
      <dgm:t>
        <a:bodyPr/>
        <a:lstStyle/>
        <a:p>
          <a:endParaRPr lang="ru-RU"/>
        </a:p>
      </dgm:t>
    </dgm:pt>
    <dgm:pt modelId="{E4406BB4-D6A4-4115-9624-A28309AFD0DB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sz="1400" dirty="0" err="1" smtClean="0"/>
            <a:t>Семицветик</a:t>
          </a:r>
          <a:endParaRPr lang="ru-RU" sz="1400" dirty="0"/>
        </a:p>
      </dgm:t>
    </dgm:pt>
    <dgm:pt modelId="{942AC93E-7F60-4F0D-A69A-D77D9884514C}" type="parTrans" cxnId="{ADC35075-295B-40EE-8E56-5551C6AA228C}">
      <dgm:prSet/>
      <dgm:spPr/>
      <dgm:t>
        <a:bodyPr/>
        <a:lstStyle/>
        <a:p>
          <a:endParaRPr lang="ru-RU"/>
        </a:p>
      </dgm:t>
    </dgm:pt>
    <dgm:pt modelId="{88CFCE76-3E00-4D21-869D-BA5BBBAF5342}" type="sibTrans" cxnId="{ADC35075-295B-40EE-8E56-5551C6AA228C}">
      <dgm:prSet/>
      <dgm:spPr/>
      <dgm:t>
        <a:bodyPr/>
        <a:lstStyle/>
        <a:p>
          <a:endParaRPr lang="ru-RU"/>
        </a:p>
      </dgm:t>
    </dgm:pt>
    <dgm:pt modelId="{CEE316D2-2FD9-428D-8C52-B31440358837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sz="1400" dirty="0" err="1" smtClean="0"/>
            <a:t>Снегирек</a:t>
          </a:r>
          <a:endParaRPr lang="ru-RU" sz="1400" dirty="0"/>
        </a:p>
      </dgm:t>
    </dgm:pt>
    <dgm:pt modelId="{E8723807-9D62-4C32-A03E-CC974CF87393}" type="parTrans" cxnId="{5EEB6805-52FA-4655-B9E9-0F26EFCC6F69}">
      <dgm:prSet/>
      <dgm:spPr/>
      <dgm:t>
        <a:bodyPr/>
        <a:lstStyle/>
        <a:p>
          <a:endParaRPr lang="ru-RU"/>
        </a:p>
      </dgm:t>
    </dgm:pt>
    <dgm:pt modelId="{A0681A42-9EA7-44BF-8933-593EB7A631B7}" type="sibTrans" cxnId="{5EEB6805-52FA-4655-B9E9-0F26EFCC6F69}">
      <dgm:prSet/>
      <dgm:spPr/>
      <dgm:t>
        <a:bodyPr/>
        <a:lstStyle/>
        <a:p>
          <a:endParaRPr lang="ru-RU"/>
        </a:p>
      </dgm:t>
    </dgm:pt>
    <dgm:pt modelId="{44B0AF26-9742-4013-924A-7BF72D2C0341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sz="1400" dirty="0" smtClean="0"/>
            <a:t>Яблонька</a:t>
          </a:r>
          <a:endParaRPr lang="ru-RU" sz="1400" dirty="0"/>
        </a:p>
      </dgm:t>
    </dgm:pt>
    <dgm:pt modelId="{F7DCF870-0F22-40F5-A040-B02347E5FD65}" type="parTrans" cxnId="{CD86C5DA-0D63-408E-AE4C-993BCB7BFC32}">
      <dgm:prSet/>
      <dgm:spPr/>
      <dgm:t>
        <a:bodyPr/>
        <a:lstStyle/>
        <a:p>
          <a:endParaRPr lang="ru-RU"/>
        </a:p>
      </dgm:t>
    </dgm:pt>
    <dgm:pt modelId="{40676C1D-7672-4143-A116-FCAD599E2BBD}" type="sibTrans" cxnId="{CD86C5DA-0D63-408E-AE4C-993BCB7BFC32}">
      <dgm:prSet/>
      <dgm:spPr/>
      <dgm:t>
        <a:bodyPr/>
        <a:lstStyle/>
        <a:p>
          <a:endParaRPr lang="ru-RU"/>
        </a:p>
      </dgm:t>
    </dgm:pt>
    <dgm:pt modelId="{8C595E02-DB3E-47FF-BFAB-5601BAE160A4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sz="1400" dirty="0" smtClean="0"/>
            <a:t>Солнечный город</a:t>
          </a:r>
          <a:endParaRPr lang="ru-RU" sz="1400" dirty="0"/>
        </a:p>
      </dgm:t>
    </dgm:pt>
    <dgm:pt modelId="{C0279920-9532-45BE-B587-3B5B7463744A}" type="parTrans" cxnId="{D830EEF7-506A-4733-AB91-BFC90183B752}">
      <dgm:prSet/>
      <dgm:spPr/>
      <dgm:t>
        <a:bodyPr/>
        <a:lstStyle/>
        <a:p>
          <a:endParaRPr lang="ru-RU"/>
        </a:p>
      </dgm:t>
    </dgm:pt>
    <dgm:pt modelId="{5FFF58D3-8966-4B06-BE10-35AAEB4409F7}" type="sibTrans" cxnId="{D830EEF7-506A-4733-AB91-BFC90183B752}">
      <dgm:prSet/>
      <dgm:spPr/>
      <dgm:t>
        <a:bodyPr/>
        <a:lstStyle/>
        <a:p>
          <a:endParaRPr lang="ru-RU"/>
        </a:p>
      </dgm:t>
    </dgm:pt>
    <dgm:pt modelId="{C2C8770B-E635-4235-A7E1-15CC4824DD81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sz="1400" dirty="0" smtClean="0"/>
            <a:t>Прогимназия</a:t>
          </a:r>
          <a:endParaRPr lang="ru-RU" sz="1400" dirty="0"/>
        </a:p>
      </dgm:t>
    </dgm:pt>
    <dgm:pt modelId="{ABE604E9-B596-4508-B8FC-86FB8DB96B23}" type="parTrans" cxnId="{91C80F04-706F-4F2C-AC1B-D65FFFB5F568}">
      <dgm:prSet/>
      <dgm:spPr/>
      <dgm:t>
        <a:bodyPr/>
        <a:lstStyle/>
        <a:p>
          <a:endParaRPr lang="ru-RU"/>
        </a:p>
      </dgm:t>
    </dgm:pt>
    <dgm:pt modelId="{9CC5B3E5-9579-4087-8A17-7A83618319E9}" type="sibTrans" cxnId="{91C80F04-706F-4F2C-AC1B-D65FFFB5F568}">
      <dgm:prSet/>
      <dgm:spPr/>
      <dgm:t>
        <a:bodyPr/>
        <a:lstStyle/>
        <a:p>
          <a:endParaRPr lang="ru-RU"/>
        </a:p>
      </dgm:t>
    </dgm:pt>
    <dgm:pt modelId="{FC7454E2-1683-4379-AB65-E9055F6B35E8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sz="1400" dirty="0" smtClean="0"/>
            <a:t>СОШ №31</a:t>
          </a:r>
          <a:endParaRPr lang="ru-RU" sz="1400" dirty="0"/>
        </a:p>
      </dgm:t>
    </dgm:pt>
    <dgm:pt modelId="{1F9BDDC7-ACA3-4580-8478-739E12DE85EE}" type="parTrans" cxnId="{1D8715EB-5CCD-4CD8-835F-C9D5A896EFA3}">
      <dgm:prSet/>
      <dgm:spPr/>
      <dgm:t>
        <a:bodyPr/>
        <a:lstStyle/>
        <a:p>
          <a:endParaRPr lang="ru-RU"/>
        </a:p>
      </dgm:t>
    </dgm:pt>
    <dgm:pt modelId="{00AE1914-4DFE-4937-811B-31E1E7BA479B}" type="sibTrans" cxnId="{1D8715EB-5CCD-4CD8-835F-C9D5A896EFA3}">
      <dgm:prSet/>
      <dgm:spPr/>
      <dgm:t>
        <a:bodyPr/>
        <a:lstStyle/>
        <a:p>
          <a:endParaRPr lang="ru-RU"/>
        </a:p>
      </dgm:t>
    </dgm:pt>
    <dgm:pt modelId="{418F00D9-9756-4AAF-B583-1E1DBC207C88}" type="pres">
      <dgm:prSet presAssocID="{87C6A3C1-659E-4922-8F1F-F3CFACDE110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9EE2F25-0D32-41FA-9527-716A7EA8377C}" type="pres">
      <dgm:prSet presAssocID="{2F36347C-C021-4860-ABDA-7268B320BACF}" presName="compNode" presStyleCnt="0"/>
      <dgm:spPr/>
    </dgm:pt>
    <dgm:pt modelId="{71FBB783-166B-4368-8EF9-D313423E0B90}" type="pres">
      <dgm:prSet presAssocID="{2F36347C-C021-4860-ABDA-7268B320BACF}" presName="pictRect" presStyleLbl="node1" presStyleIdx="0" presStyleCnt="1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DFF14FD-9E0C-46DD-A920-405B1CDE6BD0}" type="pres">
      <dgm:prSet presAssocID="{2F36347C-C021-4860-ABDA-7268B320BACF}" presName="textRect" presStyleLbl="revTx" presStyleIdx="0" presStyleCnt="12" custScaleX="100001" custScaleY="51566" custLinFactNeighborX="223" custLinFactNeighborY="109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638437DE-BA3E-4341-A253-58F2389AE76E}" type="pres">
      <dgm:prSet presAssocID="{71671FE7-8F80-4831-9500-34112B55233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E37530D-4C6D-4522-8A3C-747A1B3A990D}" type="pres">
      <dgm:prSet presAssocID="{CCDE8C53-2147-41F8-8BE9-9D68FEA965CC}" presName="compNode" presStyleCnt="0"/>
      <dgm:spPr/>
    </dgm:pt>
    <dgm:pt modelId="{C31D819E-898F-4541-B8FC-4C19B972898B}" type="pres">
      <dgm:prSet presAssocID="{CCDE8C53-2147-41F8-8BE9-9D68FEA965CC}" presName="pictRect" presStyleLbl="node1" presStyleIdx="1" presStyleCnt="1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00B1C443-2D82-4250-99A3-D4DC3E8861FF}" type="pres">
      <dgm:prSet presAssocID="{CCDE8C53-2147-41F8-8BE9-9D68FEA965CC}" presName="textRect" presStyleLbl="revTx" presStyleIdx="1" presStyleCnt="12" custScaleX="100001" custScaleY="51566" custLinFactNeighborX="223" custLinFactNeighborY="109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CE7EBEF6-8FAB-44D0-93DF-AA61D2802E59}" type="pres">
      <dgm:prSet presAssocID="{E69223F0-FD43-4F05-92DE-E84C6793C19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E780B1C-1A2C-4693-8FF3-075CB7B9E068}" type="pres">
      <dgm:prSet presAssocID="{FD149360-63E1-4363-B4B0-AA480BA2994B}" presName="compNode" presStyleCnt="0"/>
      <dgm:spPr/>
    </dgm:pt>
    <dgm:pt modelId="{31D114DA-22B0-4220-A43F-1DE33F67E586}" type="pres">
      <dgm:prSet presAssocID="{FD149360-63E1-4363-B4B0-AA480BA2994B}" presName="pictRect" presStyleLbl="node1" presStyleIdx="2" presStyleCnt="12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D53283C1-9320-40FD-A252-E0B2D7D42D6A}" type="pres">
      <dgm:prSet presAssocID="{FD149360-63E1-4363-B4B0-AA480BA2994B}" presName="textRect" presStyleLbl="revTx" presStyleIdx="2" presStyleCnt="12" custScaleX="100001" custScaleY="51566" custLinFactNeighborX="223" custLinFactNeighborY="109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7C36366B-CD6F-4A3F-B457-ED039085ED98}" type="pres">
      <dgm:prSet presAssocID="{7CDB46ED-A865-4F3B-8C97-3E4F9BAF6B1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9A60375-BF12-49FB-9785-7B2A2F96A53C}" type="pres">
      <dgm:prSet presAssocID="{38FE381E-6875-43F0-AD6A-11A9F011DE58}" presName="compNode" presStyleCnt="0"/>
      <dgm:spPr/>
    </dgm:pt>
    <dgm:pt modelId="{CB02FA6A-389A-417F-A80A-827553959753}" type="pres">
      <dgm:prSet presAssocID="{38FE381E-6875-43F0-AD6A-11A9F011DE58}" presName="pictRect" presStyleLbl="node1" presStyleIdx="3" presStyleCnt="12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31D79A52-49E6-4011-ABED-35C9264A7839}" type="pres">
      <dgm:prSet presAssocID="{38FE381E-6875-43F0-AD6A-11A9F011DE58}" presName="textRect" presStyleLbl="revTx" presStyleIdx="3" presStyleCnt="12" custScaleX="100001" custScaleY="51566" custLinFactNeighborX="223" custLinFactNeighborY="109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0D02AF0E-2767-41C6-9866-7373978EF18B}" type="pres">
      <dgm:prSet presAssocID="{F179BA8D-60DD-4D82-88F8-A60BE79BBD2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4B795ED-7C46-45AC-87A3-FF8C5ECE3282}" type="pres">
      <dgm:prSet presAssocID="{E346B9A2-34FA-44E3-AC6E-E2E324D8ECD0}" presName="compNode" presStyleCnt="0"/>
      <dgm:spPr/>
    </dgm:pt>
    <dgm:pt modelId="{2512043D-B7F9-4BE6-BAD8-AC27935C3A53}" type="pres">
      <dgm:prSet presAssocID="{E346B9A2-34FA-44E3-AC6E-E2E324D8ECD0}" presName="pictRect" presStyleLbl="node1" presStyleIdx="4" presStyleCnt="12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7672FE9D-B934-475B-A376-258EEC396441}" type="pres">
      <dgm:prSet presAssocID="{E346B9A2-34FA-44E3-AC6E-E2E324D8ECD0}" presName="textRect" presStyleLbl="revTx" presStyleIdx="4" presStyleCnt="12" custScaleX="100001" custScaleY="5156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920B8417-D129-4580-8175-4FB2D345B7D7}" type="pres">
      <dgm:prSet presAssocID="{658AD11E-A4D3-4919-8654-6A6BEA105DC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764E288-3D1F-41BE-8634-D660AE670A76}" type="pres">
      <dgm:prSet presAssocID="{30E8817C-1664-49FC-962D-C6EBEB1AF932}" presName="compNode" presStyleCnt="0"/>
      <dgm:spPr/>
    </dgm:pt>
    <dgm:pt modelId="{0B80C737-F3C0-4EBB-B157-BF98F599E5B1}" type="pres">
      <dgm:prSet presAssocID="{30E8817C-1664-49FC-962D-C6EBEB1AF932}" presName="pictRect" presStyleLbl="node1" presStyleIdx="5" presStyleCnt="12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4875AB96-3CC5-4F1C-AC2B-24508D02DBEB}" type="pres">
      <dgm:prSet presAssocID="{30E8817C-1664-49FC-962D-C6EBEB1AF932}" presName="textRect" presStyleLbl="revTx" presStyleIdx="5" presStyleCnt="12" custScaleX="100001" custScaleY="5156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607B12B5-FA5E-49B7-AF24-306045ADA8AB}" type="pres">
      <dgm:prSet presAssocID="{F23A88C8-EBB6-46AD-9B5F-760ECC3ECA4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3975510-8B1D-49C6-9BE1-2E19BFCD108A}" type="pres">
      <dgm:prSet presAssocID="{E4406BB4-D6A4-4115-9624-A28309AFD0DB}" presName="compNode" presStyleCnt="0"/>
      <dgm:spPr/>
    </dgm:pt>
    <dgm:pt modelId="{0217925E-00FA-4444-8301-32ABD46E6820}" type="pres">
      <dgm:prSet presAssocID="{E4406BB4-D6A4-4115-9624-A28309AFD0DB}" presName="pictRect" presStyleLbl="node1" presStyleIdx="6" presStyleCnt="12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</dgm:pt>
    <dgm:pt modelId="{0FB4D9A7-789A-40BD-A8FF-674ABF34566D}" type="pres">
      <dgm:prSet presAssocID="{E4406BB4-D6A4-4115-9624-A28309AFD0DB}" presName="textRect" presStyleLbl="revTx" presStyleIdx="6" presStyleCnt="12" custScaleX="100001" custScaleY="51566" custLinFactNeighborX="223" custLinFactNeighborY="109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B5E8CC92-5EB1-4F68-AA98-9D0B203AC3EE}" type="pres">
      <dgm:prSet presAssocID="{88CFCE76-3E00-4D21-869D-BA5BBBAF534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AC1FF82-7E85-4A09-A64F-9CE17FD79B43}" type="pres">
      <dgm:prSet presAssocID="{CEE316D2-2FD9-428D-8C52-B31440358837}" presName="compNode" presStyleCnt="0"/>
      <dgm:spPr/>
    </dgm:pt>
    <dgm:pt modelId="{BC4FD586-8719-457D-A1C0-E349196D2B00}" type="pres">
      <dgm:prSet presAssocID="{CEE316D2-2FD9-428D-8C52-B31440358837}" presName="pictRect" presStyleLbl="node1" presStyleIdx="7" presStyleCnt="12"/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</dgm:pt>
    <dgm:pt modelId="{2956842A-A6CC-4180-9A59-45AB128E7686}" type="pres">
      <dgm:prSet presAssocID="{CEE316D2-2FD9-428D-8C52-B31440358837}" presName="textRect" presStyleLbl="revTx" presStyleIdx="7" presStyleCnt="12" custScaleX="100001" custScaleY="51566" custLinFactNeighborX="223" custLinFactNeighborY="109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E1137B68-3E22-4E39-9A7B-F869E4BD03C8}" type="pres">
      <dgm:prSet presAssocID="{A0681A42-9EA7-44BF-8933-593EB7A631B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428BD54-0AED-4F77-B41A-29D5AF98BAFE}" type="pres">
      <dgm:prSet presAssocID="{8C595E02-DB3E-47FF-BFAB-5601BAE160A4}" presName="compNode" presStyleCnt="0"/>
      <dgm:spPr/>
    </dgm:pt>
    <dgm:pt modelId="{8033518A-1E44-4431-9137-C4DF31D5FE57}" type="pres">
      <dgm:prSet presAssocID="{8C595E02-DB3E-47FF-BFAB-5601BAE160A4}" presName="pictRect" presStyleLbl="node1" presStyleIdx="8" presStyleCnt="12"/>
      <dgm:spPr>
        <a:blipFill rotWithShape="0">
          <a:blip xmlns:r="http://schemas.openxmlformats.org/officeDocument/2006/relationships" r:embed="rId9"/>
          <a:stretch>
            <a:fillRect/>
          </a:stretch>
        </a:blipFill>
      </dgm:spPr>
    </dgm:pt>
    <dgm:pt modelId="{5CA8AB64-09E9-4E2F-B6D1-1183267B3081}" type="pres">
      <dgm:prSet presAssocID="{8C595E02-DB3E-47FF-BFAB-5601BAE160A4}" presName="textRect" presStyleLbl="revTx" presStyleIdx="8" presStyleCnt="12" custScaleX="100001" custScaleY="5156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E0253FE8-87D4-4494-A491-B5FE7D853385}" type="pres">
      <dgm:prSet presAssocID="{5FFF58D3-8966-4B06-BE10-35AAEB4409F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98B5409-A8C1-4B57-99AB-BB7E87E3FBAF}" type="pres">
      <dgm:prSet presAssocID="{44B0AF26-9742-4013-924A-7BF72D2C0341}" presName="compNode" presStyleCnt="0"/>
      <dgm:spPr/>
    </dgm:pt>
    <dgm:pt modelId="{51AF33FA-4F48-4D6E-A1DD-E08781C9BAFF}" type="pres">
      <dgm:prSet presAssocID="{44B0AF26-9742-4013-924A-7BF72D2C0341}" presName="pictRect" presStyleLbl="node1" presStyleIdx="9" presStyleCnt="12"/>
      <dgm:spPr>
        <a:blipFill rotWithShape="0">
          <a:blip xmlns:r="http://schemas.openxmlformats.org/officeDocument/2006/relationships" r:embed="rId10"/>
          <a:stretch>
            <a:fillRect/>
          </a:stretch>
        </a:blipFill>
      </dgm:spPr>
    </dgm:pt>
    <dgm:pt modelId="{F8460483-438C-434D-9F33-210053D828CF}" type="pres">
      <dgm:prSet presAssocID="{44B0AF26-9742-4013-924A-7BF72D2C0341}" presName="textRect" presStyleLbl="revTx" presStyleIdx="9" presStyleCnt="12" custScaleX="100001" custScaleY="5156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0FF06D58-82C4-4800-9ADE-5163CA6DA304}" type="pres">
      <dgm:prSet presAssocID="{40676C1D-7672-4143-A116-FCAD599E2BB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479BB76-4C2D-4DBF-8239-FF82E94F1AC5}" type="pres">
      <dgm:prSet presAssocID="{C2C8770B-E635-4235-A7E1-15CC4824DD81}" presName="compNode" presStyleCnt="0"/>
      <dgm:spPr/>
    </dgm:pt>
    <dgm:pt modelId="{E7287EC7-5C30-463B-A93D-6EFCDBA55EE0}" type="pres">
      <dgm:prSet presAssocID="{C2C8770B-E635-4235-A7E1-15CC4824DD81}" presName="pictRect" presStyleLbl="node1" presStyleIdx="10" presStyleCnt="12"/>
      <dgm:spPr>
        <a:blipFill rotWithShape="0">
          <a:blip xmlns:r="http://schemas.openxmlformats.org/officeDocument/2006/relationships" r:embed="rId11"/>
          <a:stretch>
            <a:fillRect/>
          </a:stretch>
        </a:blipFill>
      </dgm:spPr>
    </dgm:pt>
    <dgm:pt modelId="{CC723694-70DD-4977-BF8E-455F047D5FD7}" type="pres">
      <dgm:prSet presAssocID="{C2C8770B-E635-4235-A7E1-15CC4824DD81}" presName="textRect" presStyleLbl="revTx" presStyleIdx="10" presStyleCnt="12" custScaleX="100001" custScaleY="5156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34163144-E45D-44F6-A7C8-16C66BB481D1}" type="pres">
      <dgm:prSet presAssocID="{9CC5B3E5-9579-4087-8A17-7A83618319E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086C0DB-1465-49E0-B926-09E08B76E571}" type="pres">
      <dgm:prSet presAssocID="{FC7454E2-1683-4379-AB65-E9055F6B35E8}" presName="compNode" presStyleCnt="0"/>
      <dgm:spPr/>
    </dgm:pt>
    <dgm:pt modelId="{61754A69-1A9C-4C4C-A166-3D275212C1B9}" type="pres">
      <dgm:prSet presAssocID="{FC7454E2-1683-4379-AB65-E9055F6B35E8}" presName="pictRect" presStyleLbl="node1" presStyleIdx="11" presStyleCnt="12"/>
      <dgm:spPr>
        <a:blipFill rotWithShape="0">
          <a:blip xmlns:r="http://schemas.openxmlformats.org/officeDocument/2006/relationships" r:embed="rId12"/>
          <a:stretch>
            <a:fillRect/>
          </a:stretch>
        </a:blipFill>
      </dgm:spPr>
    </dgm:pt>
    <dgm:pt modelId="{57CF1C99-0018-442D-87BE-450BF30C1607}" type="pres">
      <dgm:prSet presAssocID="{FC7454E2-1683-4379-AB65-E9055F6B35E8}" presName="textRect" presStyleLbl="revTx" presStyleIdx="11" presStyleCnt="12" custScaleX="100001" custScaleY="5156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ED87EF01-C35B-4FDD-9A3F-B0DF20EE57E8}" type="presOf" srcId="{CEE316D2-2FD9-428D-8C52-B31440358837}" destId="{2956842A-A6CC-4180-9A59-45AB128E7686}" srcOrd="0" destOrd="0" presId="urn:microsoft.com/office/officeart/2005/8/layout/pList1#3"/>
    <dgm:cxn modelId="{2A6B409E-7486-43DC-BA10-992F0A69229C}" srcId="{87C6A3C1-659E-4922-8F1F-F3CFACDE1100}" destId="{38FE381E-6875-43F0-AD6A-11A9F011DE58}" srcOrd="3" destOrd="0" parTransId="{5DAA1755-FC5E-4FE8-A20D-706AF54BF9FE}" sibTransId="{F179BA8D-60DD-4D82-88F8-A60BE79BBD24}"/>
    <dgm:cxn modelId="{3A02BE92-C97E-475C-A9DC-7B3DAD29C677}" type="presOf" srcId="{F179BA8D-60DD-4D82-88F8-A60BE79BBD24}" destId="{0D02AF0E-2767-41C6-9866-7373978EF18B}" srcOrd="0" destOrd="0" presId="urn:microsoft.com/office/officeart/2005/8/layout/pList1#3"/>
    <dgm:cxn modelId="{1D8715EB-5CCD-4CD8-835F-C9D5A896EFA3}" srcId="{87C6A3C1-659E-4922-8F1F-F3CFACDE1100}" destId="{FC7454E2-1683-4379-AB65-E9055F6B35E8}" srcOrd="11" destOrd="0" parTransId="{1F9BDDC7-ACA3-4580-8478-739E12DE85EE}" sibTransId="{00AE1914-4DFE-4937-811B-31E1E7BA479B}"/>
    <dgm:cxn modelId="{E3F9301A-65DB-4EF4-835D-0A7010E1881A}" type="presOf" srcId="{E346B9A2-34FA-44E3-AC6E-E2E324D8ECD0}" destId="{7672FE9D-B934-475B-A376-258EEC396441}" srcOrd="0" destOrd="0" presId="urn:microsoft.com/office/officeart/2005/8/layout/pList1#3"/>
    <dgm:cxn modelId="{331E37C4-D07D-4FC3-BE84-70E4266BFA78}" type="presOf" srcId="{88CFCE76-3E00-4D21-869D-BA5BBBAF5342}" destId="{B5E8CC92-5EB1-4F68-AA98-9D0B203AC3EE}" srcOrd="0" destOrd="0" presId="urn:microsoft.com/office/officeart/2005/8/layout/pList1#3"/>
    <dgm:cxn modelId="{36D6B734-8158-4C14-A2E7-9F25FABA6BDE}" type="presOf" srcId="{40676C1D-7672-4143-A116-FCAD599E2BBD}" destId="{0FF06D58-82C4-4800-9ADE-5163CA6DA304}" srcOrd="0" destOrd="0" presId="urn:microsoft.com/office/officeart/2005/8/layout/pList1#3"/>
    <dgm:cxn modelId="{61353C0B-7026-44D6-8C8B-92B5E46785FC}" type="presOf" srcId="{658AD11E-A4D3-4919-8654-6A6BEA105DCE}" destId="{920B8417-D129-4580-8175-4FB2D345B7D7}" srcOrd="0" destOrd="0" presId="urn:microsoft.com/office/officeart/2005/8/layout/pList1#3"/>
    <dgm:cxn modelId="{D1488596-2306-434C-BB64-4BB1C108D81B}" type="presOf" srcId="{2F36347C-C021-4860-ABDA-7268B320BACF}" destId="{FDFF14FD-9E0C-46DD-A920-405B1CDE6BD0}" srcOrd="0" destOrd="0" presId="urn:microsoft.com/office/officeart/2005/8/layout/pList1#3"/>
    <dgm:cxn modelId="{74FBF914-D2AE-4C58-9B0B-8CB610959DC1}" type="presOf" srcId="{30E8817C-1664-49FC-962D-C6EBEB1AF932}" destId="{4875AB96-3CC5-4F1C-AC2B-24508D02DBEB}" srcOrd="0" destOrd="0" presId="urn:microsoft.com/office/officeart/2005/8/layout/pList1#3"/>
    <dgm:cxn modelId="{E4B0AA32-6921-447E-B668-58673F7585F6}" type="presOf" srcId="{CCDE8C53-2147-41F8-8BE9-9D68FEA965CC}" destId="{00B1C443-2D82-4250-99A3-D4DC3E8861FF}" srcOrd="0" destOrd="0" presId="urn:microsoft.com/office/officeart/2005/8/layout/pList1#3"/>
    <dgm:cxn modelId="{FB762C21-35E9-4E51-9E85-C778A42B44B0}" type="presOf" srcId="{71671FE7-8F80-4831-9500-34112B552333}" destId="{638437DE-BA3E-4341-A253-58F2389AE76E}" srcOrd="0" destOrd="0" presId="urn:microsoft.com/office/officeart/2005/8/layout/pList1#3"/>
    <dgm:cxn modelId="{E154BC8D-9D57-4581-8CC2-7906324E482D}" type="presOf" srcId="{E69223F0-FD43-4F05-92DE-E84C6793C196}" destId="{CE7EBEF6-8FAB-44D0-93DF-AA61D2802E59}" srcOrd="0" destOrd="0" presId="urn:microsoft.com/office/officeart/2005/8/layout/pList1#3"/>
    <dgm:cxn modelId="{D830EEF7-506A-4733-AB91-BFC90183B752}" srcId="{87C6A3C1-659E-4922-8F1F-F3CFACDE1100}" destId="{8C595E02-DB3E-47FF-BFAB-5601BAE160A4}" srcOrd="8" destOrd="0" parTransId="{C0279920-9532-45BE-B587-3B5B7463744A}" sibTransId="{5FFF58D3-8966-4B06-BE10-35AAEB4409F7}"/>
    <dgm:cxn modelId="{42A37825-2057-4668-89E9-E384BE62AEEA}" srcId="{87C6A3C1-659E-4922-8F1F-F3CFACDE1100}" destId="{FD149360-63E1-4363-B4B0-AA480BA2994B}" srcOrd="2" destOrd="0" parTransId="{C4A1969C-CCD9-4D86-8E7B-F979FD06501D}" sibTransId="{7CDB46ED-A865-4F3B-8C97-3E4F9BAF6B1D}"/>
    <dgm:cxn modelId="{86C5D2D8-B199-4DA2-84D7-7795186F1FD4}" type="presOf" srcId="{F23A88C8-EBB6-46AD-9B5F-760ECC3ECA4C}" destId="{607B12B5-FA5E-49B7-AF24-306045ADA8AB}" srcOrd="0" destOrd="0" presId="urn:microsoft.com/office/officeart/2005/8/layout/pList1#3"/>
    <dgm:cxn modelId="{B02256C3-4F9D-4DF4-890D-053D0698EC8B}" srcId="{87C6A3C1-659E-4922-8F1F-F3CFACDE1100}" destId="{2F36347C-C021-4860-ABDA-7268B320BACF}" srcOrd="0" destOrd="0" parTransId="{16B49052-CCD7-4346-8F30-86985CD7FEC3}" sibTransId="{71671FE7-8F80-4831-9500-34112B552333}"/>
    <dgm:cxn modelId="{87427268-8F1C-475E-AB3F-5E0FDBF0BB7C}" type="presOf" srcId="{87C6A3C1-659E-4922-8F1F-F3CFACDE1100}" destId="{418F00D9-9756-4AAF-B583-1E1DBC207C88}" srcOrd="0" destOrd="0" presId="urn:microsoft.com/office/officeart/2005/8/layout/pList1#3"/>
    <dgm:cxn modelId="{5EEB6805-52FA-4655-B9E9-0F26EFCC6F69}" srcId="{87C6A3C1-659E-4922-8F1F-F3CFACDE1100}" destId="{CEE316D2-2FD9-428D-8C52-B31440358837}" srcOrd="7" destOrd="0" parTransId="{E8723807-9D62-4C32-A03E-CC974CF87393}" sibTransId="{A0681A42-9EA7-44BF-8933-593EB7A631B7}"/>
    <dgm:cxn modelId="{84E50454-6B38-4D9F-AEA8-8464474ACAE6}" srcId="{87C6A3C1-659E-4922-8F1F-F3CFACDE1100}" destId="{E346B9A2-34FA-44E3-AC6E-E2E324D8ECD0}" srcOrd="4" destOrd="0" parTransId="{2CF78BC2-BC23-4B18-AB10-EFA57319E16A}" sibTransId="{658AD11E-A4D3-4919-8654-6A6BEA105DCE}"/>
    <dgm:cxn modelId="{AE8382A2-98F4-481C-B838-6D49793FAE31}" type="presOf" srcId="{5FFF58D3-8966-4B06-BE10-35AAEB4409F7}" destId="{E0253FE8-87D4-4494-A491-B5FE7D853385}" srcOrd="0" destOrd="0" presId="urn:microsoft.com/office/officeart/2005/8/layout/pList1#3"/>
    <dgm:cxn modelId="{E62E8743-618C-4733-B116-9181EAACB2E5}" type="presOf" srcId="{FD149360-63E1-4363-B4B0-AA480BA2994B}" destId="{D53283C1-9320-40FD-A252-E0B2D7D42D6A}" srcOrd="0" destOrd="0" presId="urn:microsoft.com/office/officeart/2005/8/layout/pList1#3"/>
    <dgm:cxn modelId="{97605A32-3701-4828-B1F2-F2FE4DE83F95}" type="presOf" srcId="{8C595E02-DB3E-47FF-BFAB-5601BAE160A4}" destId="{5CA8AB64-09E9-4E2F-B6D1-1183267B3081}" srcOrd="0" destOrd="0" presId="urn:microsoft.com/office/officeart/2005/8/layout/pList1#3"/>
    <dgm:cxn modelId="{56FA0374-1F98-4736-9007-DB65AB104252}" type="presOf" srcId="{7CDB46ED-A865-4F3B-8C97-3E4F9BAF6B1D}" destId="{7C36366B-CD6F-4A3F-B457-ED039085ED98}" srcOrd="0" destOrd="0" presId="urn:microsoft.com/office/officeart/2005/8/layout/pList1#3"/>
    <dgm:cxn modelId="{ADC35075-295B-40EE-8E56-5551C6AA228C}" srcId="{87C6A3C1-659E-4922-8F1F-F3CFACDE1100}" destId="{E4406BB4-D6A4-4115-9624-A28309AFD0DB}" srcOrd="6" destOrd="0" parTransId="{942AC93E-7F60-4F0D-A69A-D77D9884514C}" sibTransId="{88CFCE76-3E00-4D21-869D-BA5BBBAF5342}"/>
    <dgm:cxn modelId="{8BCEAB89-93BE-4FE6-8F7B-C29F117D0252}" type="presOf" srcId="{38FE381E-6875-43F0-AD6A-11A9F011DE58}" destId="{31D79A52-49E6-4011-ABED-35C9264A7839}" srcOrd="0" destOrd="0" presId="urn:microsoft.com/office/officeart/2005/8/layout/pList1#3"/>
    <dgm:cxn modelId="{7BE42A1E-26AA-4615-BA15-6F1BEC6F42C5}" type="presOf" srcId="{E4406BB4-D6A4-4115-9624-A28309AFD0DB}" destId="{0FB4D9A7-789A-40BD-A8FF-674ABF34566D}" srcOrd="0" destOrd="0" presId="urn:microsoft.com/office/officeart/2005/8/layout/pList1#3"/>
    <dgm:cxn modelId="{BDE0629B-D138-4854-BBE1-1048372087D9}" type="presOf" srcId="{A0681A42-9EA7-44BF-8933-593EB7A631B7}" destId="{E1137B68-3E22-4E39-9A7B-F869E4BD03C8}" srcOrd="0" destOrd="0" presId="urn:microsoft.com/office/officeart/2005/8/layout/pList1#3"/>
    <dgm:cxn modelId="{2AF14A1D-0465-4B65-8730-3606A97D2369}" srcId="{87C6A3C1-659E-4922-8F1F-F3CFACDE1100}" destId="{CCDE8C53-2147-41F8-8BE9-9D68FEA965CC}" srcOrd="1" destOrd="0" parTransId="{88D86533-FDB7-46D9-AF96-6F7B00DBDAF4}" sibTransId="{E69223F0-FD43-4F05-92DE-E84C6793C196}"/>
    <dgm:cxn modelId="{3378E67E-C0C1-40B7-A806-57CA4E86F455}" type="presOf" srcId="{C2C8770B-E635-4235-A7E1-15CC4824DD81}" destId="{CC723694-70DD-4977-BF8E-455F047D5FD7}" srcOrd="0" destOrd="0" presId="urn:microsoft.com/office/officeart/2005/8/layout/pList1#3"/>
    <dgm:cxn modelId="{CD86C5DA-0D63-408E-AE4C-993BCB7BFC32}" srcId="{87C6A3C1-659E-4922-8F1F-F3CFACDE1100}" destId="{44B0AF26-9742-4013-924A-7BF72D2C0341}" srcOrd="9" destOrd="0" parTransId="{F7DCF870-0F22-40F5-A040-B02347E5FD65}" sibTransId="{40676C1D-7672-4143-A116-FCAD599E2BBD}"/>
    <dgm:cxn modelId="{A3762750-A943-403C-B7CB-0BC43CE89F37}" type="presOf" srcId="{FC7454E2-1683-4379-AB65-E9055F6B35E8}" destId="{57CF1C99-0018-442D-87BE-450BF30C1607}" srcOrd="0" destOrd="0" presId="urn:microsoft.com/office/officeart/2005/8/layout/pList1#3"/>
    <dgm:cxn modelId="{CB1071E5-A693-44CF-8920-181CEA077646}" srcId="{87C6A3C1-659E-4922-8F1F-F3CFACDE1100}" destId="{30E8817C-1664-49FC-962D-C6EBEB1AF932}" srcOrd="5" destOrd="0" parTransId="{E11F3726-6B67-48D1-BF07-AFE875E6C2C0}" sibTransId="{F23A88C8-EBB6-46AD-9B5F-760ECC3ECA4C}"/>
    <dgm:cxn modelId="{EC68864A-1ABF-4C14-973D-08D66594C088}" type="presOf" srcId="{9CC5B3E5-9579-4087-8A17-7A83618319E9}" destId="{34163144-E45D-44F6-A7C8-16C66BB481D1}" srcOrd="0" destOrd="0" presId="urn:microsoft.com/office/officeart/2005/8/layout/pList1#3"/>
    <dgm:cxn modelId="{91C80F04-706F-4F2C-AC1B-D65FFFB5F568}" srcId="{87C6A3C1-659E-4922-8F1F-F3CFACDE1100}" destId="{C2C8770B-E635-4235-A7E1-15CC4824DD81}" srcOrd="10" destOrd="0" parTransId="{ABE604E9-B596-4508-B8FC-86FB8DB96B23}" sibTransId="{9CC5B3E5-9579-4087-8A17-7A83618319E9}"/>
    <dgm:cxn modelId="{7C917CD4-E590-4F81-AF48-D99FDA4282AB}" type="presOf" srcId="{44B0AF26-9742-4013-924A-7BF72D2C0341}" destId="{F8460483-438C-434D-9F33-210053D828CF}" srcOrd="0" destOrd="0" presId="urn:microsoft.com/office/officeart/2005/8/layout/pList1#3"/>
    <dgm:cxn modelId="{3173340A-A238-4899-A05C-DA85C9A580C6}" type="presParOf" srcId="{418F00D9-9756-4AAF-B583-1E1DBC207C88}" destId="{59EE2F25-0D32-41FA-9527-716A7EA8377C}" srcOrd="0" destOrd="0" presId="urn:microsoft.com/office/officeart/2005/8/layout/pList1#3"/>
    <dgm:cxn modelId="{107FCE3C-625A-4B32-89DD-6D924D27BEFE}" type="presParOf" srcId="{59EE2F25-0D32-41FA-9527-716A7EA8377C}" destId="{71FBB783-166B-4368-8EF9-D313423E0B90}" srcOrd="0" destOrd="0" presId="urn:microsoft.com/office/officeart/2005/8/layout/pList1#3"/>
    <dgm:cxn modelId="{2E4DD87E-E98A-4A08-B4BD-78C9069F799C}" type="presParOf" srcId="{59EE2F25-0D32-41FA-9527-716A7EA8377C}" destId="{FDFF14FD-9E0C-46DD-A920-405B1CDE6BD0}" srcOrd="1" destOrd="0" presId="urn:microsoft.com/office/officeart/2005/8/layout/pList1#3"/>
    <dgm:cxn modelId="{729638F2-F89A-453B-A995-2A4B5517A814}" type="presParOf" srcId="{418F00D9-9756-4AAF-B583-1E1DBC207C88}" destId="{638437DE-BA3E-4341-A253-58F2389AE76E}" srcOrd="1" destOrd="0" presId="urn:microsoft.com/office/officeart/2005/8/layout/pList1#3"/>
    <dgm:cxn modelId="{BC367B86-CCAD-4902-AC9A-58169E89E5F7}" type="presParOf" srcId="{418F00D9-9756-4AAF-B583-1E1DBC207C88}" destId="{2E37530D-4C6D-4522-8A3C-747A1B3A990D}" srcOrd="2" destOrd="0" presId="urn:microsoft.com/office/officeart/2005/8/layout/pList1#3"/>
    <dgm:cxn modelId="{6FFCDC0D-8560-4849-BE18-B6AA79F24890}" type="presParOf" srcId="{2E37530D-4C6D-4522-8A3C-747A1B3A990D}" destId="{C31D819E-898F-4541-B8FC-4C19B972898B}" srcOrd="0" destOrd="0" presId="urn:microsoft.com/office/officeart/2005/8/layout/pList1#3"/>
    <dgm:cxn modelId="{ADB6BDBC-33C3-47D5-819F-F76D82CAC883}" type="presParOf" srcId="{2E37530D-4C6D-4522-8A3C-747A1B3A990D}" destId="{00B1C443-2D82-4250-99A3-D4DC3E8861FF}" srcOrd="1" destOrd="0" presId="urn:microsoft.com/office/officeart/2005/8/layout/pList1#3"/>
    <dgm:cxn modelId="{180E606C-5D61-46AE-8E5B-94A1BDA8AB31}" type="presParOf" srcId="{418F00D9-9756-4AAF-B583-1E1DBC207C88}" destId="{CE7EBEF6-8FAB-44D0-93DF-AA61D2802E59}" srcOrd="3" destOrd="0" presId="urn:microsoft.com/office/officeart/2005/8/layout/pList1#3"/>
    <dgm:cxn modelId="{3ACEDD0F-5449-4D1A-B865-07FFEDCDE084}" type="presParOf" srcId="{418F00D9-9756-4AAF-B583-1E1DBC207C88}" destId="{6E780B1C-1A2C-4693-8FF3-075CB7B9E068}" srcOrd="4" destOrd="0" presId="urn:microsoft.com/office/officeart/2005/8/layout/pList1#3"/>
    <dgm:cxn modelId="{5E46BC35-EC96-420E-9549-2F2432AF343C}" type="presParOf" srcId="{6E780B1C-1A2C-4693-8FF3-075CB7B9E068}" destId="{31D114DA-22B0-4220-A43F-1DE33F67E586}" srcOrd="0" destOrd="0" presId="urn:microsoft.com/office/officeart/2005/8/layout/pList1#3"/>
    <dgm:cxn modelId="{3BF407F4-AD93-48C8-901B-E49CAF1412B6}" type="presParOf" srcId="{6E780B1C-1A2C-4693-8FF3-075CB7B9E068}" destId="{D53283C1-9320-40FD-A252-E0B2D7D42D6A}" srcOrd="1" destOrd="0" presId="urn:microsoft.com/office/officeart/2005/8/layout/pList1#3"/>
    <dgm:cxn modelId="{975325F7-A192-4A70-ADF0-BAC715C60476}" type="presParOf" srcId="{418F00D9-9756-4AAF-B583-1E1DBC207C88}" destId="{7C36366B-CD6F-4A3F-B457-ED039085ED98}" srcOrd="5" destOrd="0" presId="urn:microsoft.com/office/officeart/2005/8/layout/pList1#3"/>
    <dgm:cxn modelId="{00183DDE-25F6-4267-B55A-40D6C8B3BCD0}" type="presParOf" srcId="{418F00D9-9756-4AAF-B583-1E1DBC207C88}" destId="{69A60375-BF12-49FB-9785-7B2A2F96A53C}" srcOrd="6" destOrd="0" presId="urn:microsoft.com/office/officeart/2005/8/layout/pList1#3"/>
    <dgm:cxn modelId="{435F9CF5-7BC5-4862-8B9A-B228980E6FB5}" type="presParOf" srcId="{69A60375-BF12-49FB-9785-7B2A2F96A53C}" destId="{CB02FA6A-389A-417F-A80A-827553959753}" srcOrd="0" destOrd="0" presId="urn:microsoft.com/office/officeart/2005/8/layout/pList1#3"/>
    <dgm:cxn modelId="{9CF243C5-F1C7-499D-9F8F-64B5E5676AB0}" type="presParOf" srcId="{69A60375-BF12-49FB-9785-7B2A2F96A53C}" destId="{31D79A52-49E6-4011-ABED-35C9264A7839}" srcOrd="1" destOrd="0" presId="urn:microsoft.com/office/officeart/2005/8/layout/pList1#3"/>
    <dgm:cxn modelId="{F50A1661-B458-4E80-9299-C94C477C771C}" type="presParOf" srcId="{418F00D9-9756-4AAF-B583-1E1DBC207C88}" destId="{0D02AF0E-2767-41C6-9866-7373978EF18B}" srcOrd="7" destOrd="0" presId="urn:microsoft.com/office/officeart/2005/8/layout/pList1#3"/>
    <dgm:cxn modelId="{0A1635AB-2B38-474B-98C5-A9313411F04D}" type="presParOf" srcId="{418F00D9-9756-4AAF-B583-1E1DBC207C88}" destId="{E4B795ED-7C46-45AC-87A3-FF8C5ECE3282}" srcOrd="8" destOrd="0" presId="urn:microsoft.com/office/officeart/2005/8/layout/pList1#3"/>
    <dgm:cxn modelId="{DD6BF8DA-E7E5-45A4-86A5-338724072BD6}" type="presParOf" srcId="{E4B795ED-7C46-45AC-87A3-FF8C5ECE3282}" destId="{2512043D-B7F9-4BE6-BAD8-AC27935C3A53}" srcOrd="0" destOrd="0" presId="urn:microsoft.com/office/officeart/2005/8/layout/pList1#3"/>
    <dgm:cxn modelId="{615D3297-204D-4DB9-996D-AB1D2AF27EC6}" type="presParOf" srcId="{E4B795ED-7C46-45AC-87A3-FF8C5ECE3282}" destId="{7672FE9D-B934-475B-A376-258EEC396441}" srcOrd="1" destOrd="0" presId="urn:microsoft.com/office/officeart/2005/8/layout/pList1#3"/>
    <dgm:cxn modelId="{14DAC974-01AF-4D87-BF09-254CD9E426CA}" type="presParOf" srcId="{418F00D9-9756-4AAF-B583-1E1DBC207C88}" destId="{920B8417-D129-4580-8175-4FB2D345B7D7}" srcOrd="9" destOrd="0" presId="urn:microsoft.com/office/officeart/2005/8/layout/pList1#3"/>
    <dgm:cxn modelId="{92A303B4-173B-4EED-A52A-7C0C6DF7D106}" type="presParOf" srcId="{418F00D9-9756-4AAF-B583-1E1DBC207C88}" destId="{5764E288-3D1F-41BE-8634-D660AE670A76}" srcOrd="10" destOrd="0" presId="urn:microsoft.com/office/officeart/2005/8/layout/pList1#3"/>
    <dgm:cxn modelId="{EB162D54-3FDB-484F-8CFF-E74954ADBE26}" type="presParOf" srcId="{5764E288-3D1F-41BE-8634-D660AE670A76}" destId="{0B80C737-F3C0-4EBB-B157-BF98F599E5B1}" srcOrd="0" destOrd="0" presId="urn:microsoft.com/office/officeart/2005/8/layout/pList1#3"/>
    <dgm:cxn modelId="{B3D60258-6CA2-455C-9FA8-D922CA778EF9}" type="presParOf" srcId="{5764E288-3D1F-41BE-8634-D660AE670A76}" destId="{4875AB96-3CC5-4F1C-AC2B-24508D02DBEB}" srcOrd="1" destOrd="0" presId="urn:microsoft.com/office/officeart/2005/8/layout/pList1#3"/>
    <dgm:cxn modelId="{D28CFE09-96E5-410A-B7A8-F91B1C1EE88B}" type="presParOf" srcId="{418F00D9-9756-4AAF-B583-1E1DBC207C88}" destId="{607B12B5-FA5E-49B7-AF24-306045ADA8AB}" srcOrd="11" destOrd="0" presId="urn:microsoft.com/office/officeart/2005/8/layout/pList1#3"/>
    <dgm:cxn modelId="{90BC2EDE-0F78-4CBF-BAFC-A9AA029738CD}" type="presParOf" srcId="{418F00D9-9756-4AAF-B583-1E1DBC207C88}" destId="{C3975510-8B1D-49C6-9BE1-2E19BFCD108A}" srcOrd="12" destOrd="0" presId="urn:microsoft.com/office/officeart/2005/8/layout/pList1#3"/>
    <dgm:cxn modelId="{A9D20B48-CDF5-4927-8AE8-29F9264DA7A9}" type="presParOf" srcId="{C3975510-8B1D-49C6-9BE1-2E19BFCD108A}" destId="{0217925E-00FA-4444-8301-32ABD46E6820}" srcOrd="0" destOrd="0" presId="urn:microsoft.com/office/officeart/2005/8/layout/pList1#3"/>
    <dgm:cxn modelId="{9506E261-77FE-4744-8506-6E5C3880E56C}" type="presParOf" srcId="{C3975510-8B1D-49C6-9BE1-2E19BFCD108A}" destId="{0FB4D9A7-789A-40BD-A8FF-674ABF34566D}" srcOrd="1" destOrd="0" presId="urn:microsoft.com/office/officeart/2005/8/layout/pList1#3"/>
    <dgm:cxn modelId="{574E4339-3A38-4665-B1C6-E3C04EA779CE}" type="presParOf" srcId="{418F00D9-9756-4AAF-B583-1E1DBC207C88}" destId="{B5E8CC92-5EB1-4F68-AA98-9D0B203AC3EE}" srcOrd="13" destOrd="0" presId="urn:microsoft.com/office/officeart/2005/8/layout/pList1#3"/>
    <dgm:cxn modelId="{7DEF3E78-B8A5-4E13-A8E7-0D12ED1C6305}" type="presParOf" srcId="{418F00D9-9756-4AAF-B583-1E1DBC207C88}" destId="{FAC1FF82-7E85-4A09-A64F-9CE17FD79B43}" srcOrd="14" destOrd="0" presId="urn:microsoft.com/office/officeart/2005/8/layout/pList1#3"/>
    <dgm:cxn modelId="{24D6A161-86A2-403C-8388-B5E14E6D1131}" type="presParOf" srcId="{FAC1FF82-7E85-4A09-A64F-9CE17FD79B43}" destId="{BC4FD586-8719-457D-A1C0-E349196D2B00}" srcOrd="0" destOrd="0" presId="urn:microsoft.com/office/officeart/2005/8/layout/pList1#3"/>
    <dgm:cxn modelId="{C369AA1C-113C-4C78-8E38-7468D73ACC0D}" type="presParOf" srcId="{FAC1FF82-7E85-4A09-A64F-9CE17FD79B43}" destId="{2956842A-A6CC-4180-9A59-45AB128E7686}" srcOrd="1" destOrd="0" presId="urn:microsoft.com/office/officeart/2005/8/layout/pList1#3"/>
    <dgm:cxn modelId="{68B0DB9D-CA05-48D3-A654-F6AA9ED8BFCA}" type="presParOf" srcId="{418F00D9-9756-4AAF-B583-1E1DBC207C88}" destId="{E1137B68-3E22-4E39-9A7B-F869E4BD03C8}" srcOrd="15" destOrd="0" presId="urn:microsoft.com/office/officeart/2005/8/layout/pList1#3"/>
    <dgm:cxn modelId="{97B8F002-C934-4810-B1AE-8818310ADCC2}" type="presParOf" srcId="{418F00D9-9756-4AAF-B583-1E1DBC207C88}" destId="{C428BD54-0AED-4F77-B41A-29D5AF98BAFE}" srcOrd="16" destOrd="0" presId="urn:microsoft.com/office/officeart/2005/8/layout/pList1#3"/>
    <dgm:cxn modelId="{85108A1E-1611-4A98-9D8F-17295665E469}" type="presParOf" srcId="{C428BD54-0AED-4F77-B41A-29D5AF98BAFE}" destId="{8033518A-1E44-4431-9137-C4DF31D5FE57}" srcOrd="0" destOrd="0" presId="urn:microsoft.com/office/officeart/2005/8/layout/pList1#3"/>
    <dgm:cxn modelId="{C49116C8-7F17-4EFA-9787-4533AF4FCC5A}" type="presParOf" srcId="{C428BD54-0AED-4F77-B41A-29D5AF98BAFE}" destId="{5CA8AB64-09E9-4E2F-B6D1-1183267B3081}" srcOrd="1" destOrd="0" presId="urn:microsoft.com/office/officeart/2005/8/layout/pList1#3"/>
    <dgm:cxn modelId="{C98484D1-8733-42B2-B448-82D80F328B21}" type="presParOf" srcId="{418F00D9-9756-4AAF-B583-1E1DBC207C88}" destId="{E0253FE8-87D4-4494-A491-B5FE7D853385}" srcOrd="17" destOrd="0" presId="urn:microsoft.com/office/officeart/2005/8/layout/pList1#3"/>
    <dgm:cxn modelId="{09E4E55F-26D0-4372-96E8-B9A792517782}" type="presParOf" srcId="{418F00D9-9756-4AAF-B583-1E1DBC207C88}" destId="{B98B5409-A8C1-4B57-99AB-BB7E87E3FBAF}" srcOrd="18" destOrd="0" presId="urn:microsoft.com/office/officeart/2005/8/layout/pList1#3"/>
    <dgm:cxn modelId="{E0F440F9-9B5F-4C6C-9650-CD0DA59325E6}" type="presParOf" srcId="{B98B5409-A8C1-4B57-99AB-BB7E87E3FBAF}" destId="{51AF33FA-4F48-4D6E-A1DD-E08781C9BAFF}" srcOrd="0" destOrd="0" presId="urn:microsoft.com/office/officeart/2005/8/layout/pList1#3"/>
    <dgm:cxn modelId="{71B12FF8-79EB-46FF-8821-DBA163AC2D55}" type="presParOf" srcId="{B98B5409-A8C1-4B57-99AB-BB7E87E3FBAF}" destId="{F8460483-438C-434D-9F33-210053D828CF}" srcOrd="1" destOrd="0" presId="urn:microsoft.com/office/officeart/2005/8/layout/pList1#3"/>
    <dgm:cxn modelId="{71854EAB-CDB5-4EF7-B9BE-E55738DB0EC4}" type="presParOf" srcId="{418F00D9-9756-4AAF-B583-1E1DBC207C88}" destId="{0FF06D58-82C4-4800-9ADE-5163CA6DA304}" srcOrd="19" destOrd="0" presId="urn:microsoft.com/office/officeart/2005/8/layout/pList1#3"/>
    <dgm:cxn modelId="{508FE5BD-BB05-451B-8E26-9D2A3A7CFF19}" type="presParOf" srcId="{418F00D9-9756-4AAF-B583-1E1DBC207C88}" destId="{8479BB76-4C2D-4DBF-8239-FF82E94F1AC5}" srcOrd="20" destOrd="0" presId="urn:microsoft.com/office/officeart/2005/8/layout/pList1#3"/>
    <dgm:cxn modelId="{3A0DDC25-A469-4EE8-B50B-9723A6569B67}" type="presParOf" srcId="{8479BB76-4C2D-4DBF-8239-FF82E94F1AC5}" destId="{E7287EC7-5C30-463B-A93D-6EFCDBA55EE0}" srcOrd="0" destOrd="0" presId="urn:microsoft.com/office/officeart/2005/8/layout/pList1#3"/>
    <dgm:cxn modelId="{D789D854-96F4-4405-9771-ADF209DC834C}" type="presParOf" srcId="{8479BB76-4C2D-4DBF-8239-FF82E94F1AC5}" destId="{CC723694-70DD-4977-BF8E-455F047D5FD7}" srcOrd="1" destOrd="0" presId="urn:microsoft.com/office/officeart/2005/8/layout/pList1#3"/>
    <dgm:cxn modelId="{665E91EE-5EC6-4D8B-B07B-D6CED0C2784A}" type="presParOf" srcId="{418F00D9-9756-4AAF-B583-1E1DBC207C88}" destId="{34163144-E45D-44F6-A7C8-16C66BB481D1}" srcOrd="21" destOrd="0" presId="urn:microsoft.com/office/officeart/2005/8/layout/pList1#3"/>
    <dgm:cxn modelId="{0568217E-432F-419E-BC4E-8CC8857DC4F6}" type="presParOf" srcId="{418F00D9-9756-4AAF-B583-1E1DBC207C88}" destId="{C086C0DB-1465-49E0-B926-09E08B76E571}" srcOrd="22" destOrd="0" presId="urn:microsoft.com/office/officeart/2005/8/layout/pList1#3"/>
    <dgm:cxn modelId="{BD0894D8-6C35-450C-A2AA-70F0BE7133A4}" type="presParOf" srcId="{C086C0DB-1465-49E0-B926-09E08B76E571}" destId="{61754A69-1A9C-4C4C-A166-3D275212C1B9}" srcOrd="0" destOrd="0" presId="urn:microsoft.com/office/officeart/2005/8/layout/pList1#3"/>
    <dgm:cxn modelId="{C62E4233-D4E0-4592-9A56-F68ECB41376A}" type="presParOf" srcId="{C086C0DB-1465-49E0-B926-09E08B76E571}" destId="{57CF1C99-0018-442D-87BE-450BF30C1607}" srcOrd="1" destOrd="0" presId="urn:microsoft.com/office/officeart/2005/8/layout/pList1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58B4D6-0715-4F5B-88C8-BDA238C6C8A4}">
      <dsp:nvSpPr>
        <dsp:cNvPr id="0" name=""/>
        <dsp:cNvSpPr/>
      </dsp:nvSpPr>
      <dsp:spPr>
        <a:xfrm>
          <a:off x="0" y="397948"/>
          <a:ext cx="8229600" cy="4680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/>
            <a:t>-  реализация на территории муниципального образования городской округ город Сургут федеральных, региональных и муниципальных инвестиционных программ по строительству объектов социального назначения (образовательные учреждения, дорожное строительство, инженерные сети, объекты культуры и спорта и пр.);</a:t>
          </a: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/>
            <a:t>- осуществление функций муниципального Заказчика, Заказчика-застройщика по организации и управлению строительством;</a:t>
          </a: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/>
            <a:t>- осуществление строительного контроля (технического надзора);</a:t>
          </a: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/>
            <a:t>- координация деятельности проектных, строительно-монтажных, специализированных и других организаций;</a:t>
          </a: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/>
            <a:t>- проведение процедуры сноса объектов, находящихся в муниципальной собственности.</a:t>
          </a:r>
          <a:endParaRPr lang="ru-RU" sz="2000" kern="1200" dirty="0"/>
        </a:p>
      </dsp:txBody>
      <dsp:txXfrm>
        <a:off x="228459" y="626407"/>
        <a:ext cx="7772682" cy="4223082"/>
      </dsp:txXfrm>
    </dsp:sp>
    <dsp:sp modelId="{A5EF2DB9-CBE7-4195-8D9E-2560AA022A17}">
      <dsp:nvSpPr>
        <dsp:cNvPr id="0" name=""/>
        <dsp:cNvSpPr/>
      </dsp:nvSpPr>
      <dsp:spPr>
        <a:xfrm>
          <a:off x="0" y="5077949"/>
          <a:ext cx="8229600" cy="331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5400" rIns="142240" bIns="25400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1600" kern="1200" dirty="0"/>
        </a:p>
      </dsp:txBody>
      <dsp:txXfrm>
        <a:off x="0" y="5077949"/>
        <a:ext cx="8229600" cy="3312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E1D212-4546-4621-9E31-16827AD8238C}">
      <dsp:nvSpPr>
        <dsp:cNvPr id="0" name=""/>
        <dsp:cNvSpPr/>
      </dsp:nvSpPr>
      <dsp:spPr>
        <a:xfrm>
          <a:off x="0" y="673803"/>
          <a:ext cx="8229600" cy="148707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lvl="0" algn="ctr" defTabSz="2755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200" b="1" kern="1200" dirty="0" smtClean="0"/>
            <a:t>ПРОИЗВОДСТВЕННЫЕ </a:t>
          </a:r>
          <a:endParaRPr lang="ru-RU" sz="6200" b="1" kern="1200" dirty="0"/>
        </a:p>
      </dsp:txBody>
      <dsp:txXfrm>
        <a:off x="72593" y="746396"/>
        <a:ext cx="8084414" cy="1341884"/>
      </dsp:txXfrm>
    </dsp:sp>
    <dsp:sp modelId="{2FD3DB6B-00BC-4440-B53A-3A0D75347D55}">
      <dsp:nvSpPr>
        <dsp:cNvPr id="0" name=""/>
        <dsp:cNvSpPr/>
      </dsp:nvSpPr>
      <dsp:spPr>
        <a:xfrm>
          <a:off x="0" y="2352261"/>
          <a:ext cx="8229600" cy="148707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lvl="0" algn="ctr" defTabSz="2755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200" b="1" kern="1200" smtClean="0"/>
            <a:t>ПОКАЗАТЕЛИ</a:t>
          </a:r>
          <a:endParaRPr lang="ru-RU" sz="6200" b="1" kern="1200" dirty="0"/>
        </a:p>
      </dsp:txBody>
      <dsp:txXfrm>
        <a:off x="72593" y="2424854"/>
        <a:ext cx="8084414" cy="1341884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E1D212-4546-4621-9E31-16827AD8238C}">
      <dsp:nvSpPr>
        <dsp:cNvPr id="0" name=""/>
        <dsp:cNvSpPr/>
      </dsp:nvSpPr>
      <dsp:spPr>
        <a:xfrm>
          <a:off x="0" y="1371468"/>
          <a:ext cx="8229600" cy="155902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b="1" kern="1200" dirty="0" smtClean="0"/>
            <a:t>ОБ УЧРЕЖДЕНИИ </a:t>
          </a:r>
          <a:endParaRPr lang="ru-RU" sz="6500" b="1" kern="1200" dirty="0"/>
        </a:p>
      </dsp:txBody>
      <dsp:txXfrm>
        <a:off x="76105" y="1447573"/>
        <a:ext cx="8077390" cy="140681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39BDD7-AC39-41EF-AD85-0FAA1600215D}">
      <dsp:nvSpPr>
        <dsp:cNvPr id="0" name=""/>
        <dsp:cNvSpPr/>
      </dsp:nvSpPr>
      <dsp:spPr>
        <a:xfrm>
          <a:off x="0" y="6595"/>
          <a:ext cx="8432075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аппарат управления – 6 </a:t>
          </a:r>
          <a:r>
            <a:rPr lang="ru-RU" sz="2000" kern="120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шт.ед</a:t>
          </a:r>
          <a:r>
            <a:rPr lang="ru-RU" sz="20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ru-RU" sz="2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3417" y="30012"/>
        <a:ext cx="8385241" cy="432866"/>
      </dsp:txXfrm>
    </dsp:sp>
    <dsp:sp modelId="{715C2F55-8CB6-482D-BCBB-1EEDD92CDE14}">
      <dsp:nvSpPr>
        <dsp:cNvPr id="0" name=""/>
        <dsp:cNvSpPr/>
      </dsp:nvSpPr>
      <dsp:spPr>
        <a:xfrm>
          <a:off x="0" y="543895"/>
          <a:ext cx="8432075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отдел капитального строительства – 13 </a:t>
          </a:r>
          <a:r>
            <a:rPr lang="ru-RU" sz="2000" kern="120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шт.ед</a:t>
          </a:r>
          <a:endParaRPr lang="ru-RU" sz="2000" kern="1200" dirty="0">
            <a:solidFill>
              <a:schemeClr val="bg1"/>
            </a:solidFill>
          </a:endParaRPr>
        </a:p>
      </dsp:txBody>
      <dsp:txXfrm>
        <a:off x="23417" y="567312"/>
        <a:ext cx="8385241" cy="432866"/>
      </dsp:txXfrm>
    </dsp:sp>
    <dsp:sp modelId="{988D64D6-E6F5-401C-9BBF-E9C79531C3A9}">
      <dsp:nvSpPr>
        <dsp:cNvPr id="0" name=""/>
        <dsp:cNvSpPr/>
      </dsp:nvSpPr>
      <dsp:spPr>
        <a:xfrm>
          <a:off x="0" y="1081206"/>
          <a:ext cx="8432075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проектный отдел – 13</a:t>
          </a:r>
          <a:r>
            <a:rPr lang="en-US" sz="20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kern="120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шт.ед</a:t>
          </a:r>
          <a:r>
            <a:rPr lang="ru-RU" sz="20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endParaRPr lang="ru-RU" sz="2000" kern="1200" dirty="0">
            <a:solidFill>
              <a:schemeClr val="bg1"/>
            </a:solidFill>
          </a:endParaRPr>
        </a:p>
      </dsp:txBody>
      <dsp:txXfrm>
        <a:off x="23417" y="1104623"/>
        <a:ext cx="8385241" cy="432866"/>
      </dsp:txXfrm>
    </dsp:sp>
    <dsp:sp modelId="{FE28CEF4-7D91-49AF-9BD5-4FE94CE88026}">
      <dsp:nvSpPr>
        <dsp:cNvPr id="0" name=""/>
        <dsp:cNvSpPr/>
      </dsp:nvSpPr>
      <dsp:spPr>
        <a:xfrm>
          <a:off x="0" y="1618495"/>
          <a:ext cx="8432075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отдел делопроизводства – 4 </a:t>
          </a:r>
          <a:r>
            <a:rPr lang="ru-RU" sz="2000" kern="120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шт.ед</a:t>
          </a:r>
          <a:r>
            <a:rPr lang="ru-RU" sz="20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ru-RU" sz="2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3417" y="1641912"/>
        <a:ext cx="8385241" cy="432866"/>
      </dsp:txXfrm>
    </dsp:sp>
    <dsp:sp modelId="{BE737729-7B2C-4D9E-96AE-AF237B5F2D19}">
      <dsp:nvSpPr>
        <dsp:cNvPr id="0" name=""/>
        <dsp:cNvSpPr/>
      </dsp:nvSpPr>
      <dsp:spPr>
        <a:xfrm>
          <a:off x="0" y="2155795"/>
          <a:ext cx="8432075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юридическая служба – 3 </a:t>
          </a:r>
          <a:r>
            <a:rPr lang="ru-RU" sz="2000" kern="120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шт.ед</a:t>
          </a:r>
          <a:r>
            <a:rPr lang="ru-RU" sz="20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ru-RU" sz="2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3417" y="2179212"/>
        <a:ext cx="8385241" cy="432866"/>
      </dsp:txXfrm>
    </dsp:sp>
    <dsp:sp modelId="{9B30301C-D234-44F3-AB57-14C641D1DA10}">
      <dsp:nvSpPr>
        <dsp:cNvPr id="0" name=""/>
        <dsp:cNvSpPr/>
      </dsp:nvSpPr>
      <dsp:spPr>
        <a:xfrm>
          <a:off x="0" y="2693095"/>
          <a:ext cx="8432075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 планово-экономический отдел – 4 </a:t>
          </a:r>
          <a:r>
            <a:rPr lang="ru-RU" sz="2000" kern="120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шт.ед</a:t>
          </a:r>
          <a:r>
            <a:rPr lang="ru-RU" sz="20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ru-RU" sz="2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3417" y="2716512"/>
        <a:ext cx="8385241" cy="432866"/>
      </dsp:txXfrm>
    </dsp:sp>
    <dsp:sp modelId="{89C57324-8194-45C3-8CB2-BB347D094C51}">
      <dsp:nvSpPr>
        <dsp:cNvPr id="0" name=""/>
        <dsp:cNvSpPr/>
      </dsp:nvSpPr>
      <dsp:spPr>
        <a:xfrm>
          <a:off x="0" y="3230395"/>
          <a:ext cx="8432075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договорной отдел – 4 </a:t>
          </a:r>
          <a:r>
            <a:rPr lang="ru-RU" sz="2000" kern="120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шт.ед</a:t>
          </a:r>
          <a:r>
            <a:rPr lang="ru-RU" sz="20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ru-RU" sz="2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3417" y="3253812"/>
        <a:ext cx="8385241" cy="432866"/>
      </dsp:txXfrm>
    </dsp:sp>
    <dsp:sp modelId="{EDB90F49-C4B1-42DC-8EEB-E4AE55563516}">
      <dsp:nvSpPr>
        <dsp:cNvPr id="0" name=""/>
        <dsp:cNvSpPr/>
      </dsp:nvSpPr>
      <dsp:spPr>
        <a:xfrm>
          <a:off x="0" y="3767695"/>
          <a:ext cx="8432075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отдел муниципальных закупок – 3 </a:t>
          </a:r>
          <a:r>
            <a:rPr lang="ru-RU" sz="2000" kern="120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шт.ед</a:t>
          </a:r>
          <a:r>
            <a:rPr lang="ru-RU" sz="20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ru-RU" sz="2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3417" y="3791112"/>
        <a:ext cx="8385241" cy="432866"/>
      </dsp:txXfrm>
    </dsp:sp>
    <dsp:sp modelId="{CC51EC40-CE52-4DF9-8A42-2A64591BFEA8}">
      <dsp:nvSpPr>
        <dsp:cNvPr id="0" name=""/>
        <dsp:cNvSpPr/>
      </dsp:nvSpPr>
      <dsp:spPr>
        <a:xfrm>
          <a:off x="0" y="4304995"/>
          <a:ext cx="8432075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отдел бухгалтерского учета и отчетности – 7 </a:t>
          </a:r>
          <a:r>
            <a:rPr lang="ru-RU" sz="2000" kern="120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шт.ед</a:t>
          </a:r>
          <a:r>
            <a:rPr lang="ru-RU" sz="20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ru-RU" sz="2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3417" y="4328412"/>
        <a:ext cx="8385241" cy="432866"/>
      </dsp:txXfrm>
    </dsp:sp>
    <dsp:sp modelId="{7939EF6D-C087-4D10-83D5-B0FB21104E7B}">
      <dsp:nvSpPr>
        <dsp:cNvPr id="0" name=""/>
        <dsp:cNvSpPr/>
      </dsp:nvSpPr>
      <dsp:spPr>
        <a:xfrm>
          <a:off x="0" y="4842296"/>
          <a:ext cx="8432075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административно-хозяйственный отдел  - 17 </a:t>
          </a:r>
          <a:r>
            <a:rPr lang="ru-RU" sz="2000" kern="120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шт.ед</a:t>
          </a:r>
          <a:endParaRPr lang="ru-RU" sz="2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3417" y="4865713"/>
        <a:ext cx="8385241" cy="43286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D3A6F-AAE7-4EDA-ADB7-D8A739A1AF5E}">
      <dsp:nvSpPr>
        <dsp:cNvPr id="0" name=""/>
        <dsp:cNvSpPr/>
      </dsp:nvSpPr>
      <dsp:spPr>
        <a:xfrm>
          <a:off x="0" y="2935"/>
          <a:ext cx="8229600" cy="80859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C00000"/>
              </a:solidFill>
            </a:rPr>
            <a:t>Получение разрешения на строительство (сбор и подготовка исходно-разрешительных документов)</a:t>
          </a:r>
          <a:endParaRPr lang="ru-RU" sz="1800" kern="1200" dirty="0">
            <a:solidFill>
              <a:srgbClr val="C00000"/>
            </a:solidFill>
          </a:endParaRPr>
        </a:p>
      </dsp:txBody>
      <dsp:txXfrm>
        <a:off x="39472" y="42407"/>
        <a:ext cx="8150656" cy="729653"/>
      </dsp:txXfrm>
    </dsp:sp>
    <dsp:sp modelId="{32F4E84C-1DB1-488D-AFE7-D668602109A3}">
      <dsp:nvSpPr>
        <dsp:cNvPr id="0" name=""/>
        <dsp:cNvSpPr/>
      </dsp:nvSpPr>
      <dsp:spPr>
        <a:xfrm>
          <a:off x="0" y="823133"/>
          <a:ext cx="8229600" cy="80859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C00000"/>
              </a:solidFill>
            </a:rPr>
            <a:t>Подготовка технического задания для аукционной (конкурсной) документации на выполнение работ по строительству (реконструкции, капитальному ремонту объектов), а также на поставку технологического оборудования (доставка, монтаж, сборка, расстановка, наладка) в соответствии с законом о контрактной системе в сфере закупок</a:t>
          </a:r>
          <a:endParaRPr lang="ru-RU" sz="1400" kern="1200" dirty="0">
            <a:solidFill>
              <a:srgbClr val="C00000"/>
            </a:solidFill>
          </a:endParaRPr>
        </a:p>
      </dsp:txBody>
      <dsp:txXfrm>
        <a:off x="39472" y="862605"/>
        <a:ext cx="8150656" cy="729653"/>
      </dsp:txXfrm>
    </dsp:sp>
    <dsp:sp modelId="{A4C6A92D-2168-4733-B6BC-D459C90527BC}">
      <dsp:nvSpPr>
        <dsp:cNvPr id="0" name=""/>
        <dsp:cNvSpPr/>
      </dsp:nvSpPr>
      <dsp:spPr>
        <a:xfrm>
          <a:off x="0" y="1643332"/>
          <a:ext cx="8229600" cy="80859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C00000"/>
              </a:solidFill>
            </a:rPr>
            <a:t>Осуществление строительного контроля (технического надзора) за выполнением строительно-монтажных работ</a:t>
          </a:r>
          <a:endParaRPr lang="ru-RU" sz="1800" kern="1200" dirty="0">
            <a:solidFill>
              <a:srgbClr val="C00000"/>
            </a:solidFill>
          </a:endParaRPr>
        </a:p>
      </dsp:txBody>
      <dsp:txXfrm>
        <a:off x="39472" y="1682804"/>
        <a:ext cx="8150656" cy="729653"/>
      </dsp:txXfrm>
    </dsp:sp>
    <dsp:sp modelId="{45CA7CD5-B64C-43D9-B55D-B85AE0237236}">
      <dsp:nvSpPr>
        <dsp:cNvPr id="0" name=""/>
        <dsp:cNvSpPr/>
      </dsp:nvSpPr>
      <dsp:spPr>
        <a:xfrm>
          <a:off x="0" y="2463531"/>
          <a:ext cx="8229600" cy="80859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C00000"/>
              </a:solidFill>
            </a:rPr>
            <a:t>Осуществление технической приемки законченных строительно-монтажных работ и объектов, оформление необходимой технической документации</a:t>
          </a:r>
          <a:r>
            <a:rPr lang="ru-RU" sz="500" kern="1200" dirty="0" smtClean="0"/>
            <a:t>.</a:t>
          </a:r>
          <a:endParaRPr lang="ru-RU" sz="500" kern="1200" dirty="0"/>
        </a:p>
      </dsp:txBody>
      <dsp:txXfrm>
        <a:off x="39472" y="2503003"/>
        <a:ext cx="8150656" cy="729653"/>
      </dsp:txXfrm>
    </dsp:sp>
    <dsp:sp modelId="{1B3F9889-0D79-4768-9883-4998B7D3612A}">
      <dsp:nvSpPr>
        <dsp:cNvPr id="0" name=""/>
        <dsp:cNvSpPr/>
      </dsp:nvSpPr>
      <dsp:spPr>
        <a:xfrm>
          <a:off x="0" y="3283730"/>
          <a:ext cx="8229600" cy="80859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C00000"/>
              </a:solidFill>
              <a:latin typeface="+mn-lt"/>
            </a:rPr>
            <a:t>Оформление свидетельств о государственной регистрации прав собственности на построенные объекты, передача объектов на баланс балансодержателям  </a:t>
          </a:r>
          <a:endParaRPr lang="ru-RU" sz="1800" kern="1200" dirty="0">
            <a:solidFill>
              <a:srgbClr val="C00000"/>
            </a:solidFill>
            <a:latin typeface="+mn-lt"/>
          </a:endParaRPr>
        </a:p>
      </dsp:txBody>
      <dsp:txXfrm>
        <a:off x="39472" y="3323202"/>
        <a:ext cx="8150656" cy="729653"/>
      </dsp:txXfrm>
    </dsp:sp>
    <dsp:sp modelId="{19CC4229-9B74-48B8-9643-0C7A4130A5A7}">
      <dsp:nvSpPr>
        <dsp:cNvPr id="0" name=""/>
        <dsp:cNvSpPr/>
      </dsp:nvSpPr>
      <dsp:spPr>
        <a:xfrm>
          <a:off x="0" y="4103928"/>
          <a:ext cx="8229600" cy="80859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C00000"/>
              </a:solidFill>
            </a:rPr>
            <a:t>Контроль за исполнением подрядными организациями гарантийных обязательств</a:t>
          </a:r>
        </a:p>
      </dsp:txBody>
      <dsp:txXfrm>
        <a:off x="39472" y="4143400"/>
        <a:ext cx="8150656" cy="729653"/>
      </dsp:txXfrm>
    </dsp:sp>
    <dsp:sp modelId="{F66161B0-CF33-4153-965B-B87272DDC152}">
      <dsp:nvSpPr>
        <dsp:cNvPr id="0" name=""/>
        <dsp:cNvSpPr/>
      </dsp:nvSpPr>
      <dsp:spPr>
        <a:xfrm>
          <a:off x="0" y="4927062"/>
          <a:ext cx="8229600" cy="80859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rgbClr val="C00000"/>
              </a:solidFill>
              <a:latin typeface="+mn-lt"/>
            </a:rPr>
            <a:t>Оказание консультационных услуг структурным подразделениям Администрации города и муниципальным учреждениям</a:t>
          </a:r>
          <a:endParaRPr lang="ru-RU" sz="1800" b="0" kern="1200" dirty="0">
            <a:solidFill>
              <a:srgbClr val="C00000"/>
            </a:solidFill>
            <a:latin typeface="+mn-lt"/>
          </a:endParaRPr>
        </a:p>
      </dsp:txBody>
      <dsp:txXfrm>
        <a:off x="39472" y="4966534"/>
        <a:ext cx="8150656" cy="72965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1#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1#2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List1#3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203" cy="497490"/>
          </a:xfrm>
          <a:prstGeom prst="rect">
            <a:avLst/>
          </a:prstGeom>
        </p:spPr>
        <p:txBody>
          <a:bodyPr vert="horz" lIns="88230" tIns="44115" rIns="88230" bIns="4411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952" y="0"/>
            <a:ext cx="2945203" cy="497490"/>
          </a:xfrm>
          <a:prstGeom prst="rect">
            <a:avLst/>
          </a:prstGeom>
        </p:spPr>
        <p:txBody>
          <a:bodyPr vert="horz" lIns="88230" tIns="44115" rIns="88230" bIns="44115" rtlCol="0"/>
          <a:lstStyle>
            <a:lvl1pPr algn="r">
              <a:defRPr sz="1200"/>
            </a:lvl1pPr>
          </a:lstStyle>
          <a:p>
            <a:fld id="{33C054F2-7CCC-4240-8D84-7BA1D549EAC1}" type="datetimeFigureOut">
              <a:rPr lang="ru-RU" smtClean="0"/>
              <a:pPr/>
              <a:t>18.10.2017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230" tIns="44115" rIns="88230" bIns="4411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312" y="4777747"/>
            <a:ext cx="5439051" cy="3909065"/>
          </a:xfrm>
          <a:prstGeom prst="rect">
            <a:avLst/>
          </a:prstGeom>
        </p:spPr>
        <p:txBody>
          <a:bodyPr vert="horz" lIns="88230" tIns="44115" rIns="88230" bIns="44115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0736"/>
            <a:ext cx="2945203" cy="497489"/>
          </a:xfrm>
          <a:prstGeom prst="rect">
            <a:avLst/>
          </a:prstGeom>
        </p:spPr>
        <p:txBody>
          <a:bodyPr vert="horz" lIns="88230" tIns="44115" rIns="88230" bIns="4411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952" y="9430736"/>
            <a:ext cx="2945203" cy="497489"/>
          </a:xfrm>
          <a:prstGeom prst="rect">
            <a:avLst/>
          </a:prstGeom>
        </p:spPr>
        <p:txBody>
          <a:bodyPr vert="horz" lIns="88230" tIns="44115" rIns="88230" bIns="44115" rtlCol="0" anchor="b"/>
          <a:lstStyle>
            <a:lvl1pPr algn="r">
              <a:defRPr sz="1200"/>
            </a:lvl1pPr>
          </a:lstStyle>
          <a:p>
            <a:fld id="{DFA70141-1D9B-40F0-95A9-44D4563990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223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70141-1D9B-40F0-95A9-44D45639900E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328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70141-1D9B-40F0-95A9-44D45639900E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090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70141-1D9B-40F0-95A9-44D45639900E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4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70141-1D9B-40F0-95A9-44D45639900E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664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70141-1D9B-40F0-95A9-44D45639900E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970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5"/>
          <p:cNvSpPr>
            <a:spLocks noChangeArrowheads="1"/>
          </p:cNvSpPr>
          <p:nvPr/>
        </p:nvSpPr>
        <p:spPr bwMode="auto">
          <a:xfrm>
            <a:off x="0" y="0"/>
            <a:ext cx="9144000" cy="642938"/>
          </a:xfrm>
          <a:prstGeom prst="rect">
            <a:avLst/>
          </a:prstGeom>
          <a:solidFill>
            <a:schemeClr val="bg1">
              <a:alpha val="6392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5" name="图片 7" descr="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图片 5" descr="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928938" cy="635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图片 6" descr="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0875" y="3643313"/>
            <a:ext cx="21431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图片 10" descr="7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64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图片 11" descr="8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图片 9" descr="5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285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图片 12" descr="9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85938" y="0"/>
            <a:ext cx="1143000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图片 8" descr="4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5072063"/>
            <a:ext cx="9144000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图片 13" descr="10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72000" y="5572125"/>
            <a:ext cx="45720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6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2339975" y="1123950"/>
            <a:ext cx="6403975" cy="89535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noProof="0" smtClean="0"/>
              <a:t>单击此处编辑母版标题样式</a:t>
            </a:r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339975" y="2060575"/>
            <a:ext cx="6400800" cy="69373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 marL="0" indent="0" algn="r">
              <a:buFont typeface="Arial" pitchFamily="34" charset="0"/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noProof="0" smtClean="0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38925" y="117475"/>
            <a:ext cx="2058988" cy="52451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7475"/>
            <a:ext cx="6029325" cy="52451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8313" y="8366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59313" y="8366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6" descr="14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矩形 5"/>
          <p:cNvSpPr>
            <a:spLocks noChangeArrowheads="1"/>
          </p:cNvSpPr>
          <p:nvPr/>
        </p:nvSpPr>
        <p:spPr bwMode="auto">
          <a:xfrm>
            <a:off x="0" y="0"/>
            <a:ext cx="9144000" cy="642938"/>
          </a:xfrm>
          <a:prstGeom prst="rect">
            <a:avLst/>
          </a:prstGeom>
          <a:solidFill>
            <a:schemeClr val="bg1">
              <a:alpha val="63921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28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7475"/>
            <a:ext cx="82296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单击此处编辑母版标题样式</a:t>
            </a:r>
          </a:p>
        </p:txBody>
      </p:sp>
      <p:sp>
        <p:nvSpPr>
          <p:cNvPr id="1029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836613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单击此处编辑母版文本样式</a:t>
            </a:r>
          </a:p>
          <a:p>
            <a:pPr lvl="1"/>
            <a:r>
              <a:rPr lang="zh-CN" smtClean="0"/>
              <a:t>第二级</a:t>
            </a:r>
          </a:p>
          <a:p>
            <a:pPr lvl="2"/>
            <a:r>
              <a:rPr lang="zh-CN" smtClean="0"/>
              <a:t>第三级</a:t>
            </a:r>
          </a:p>
          <a:p>
            <a:pPr lvl="3"/>
            <a:r>
              <a:rPr lang="zh-CN" smtClean="0"/>
              <a:t>第四级</a:t>
            </a:r>
          </a:p>
          <a:p>
            <a:pPr lvl="4"/>
            <a:r>
              <a:rPr lang="zh-CN" smtClean="0"/>
              <a:t>第五级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  <a:ea typeface="SimHei" pitchFamily="49" charset="-122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  <a:ea typeface="SimHei" pitchFamily="49" charset="-122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  <a:ea typeface="SimHei" pitchFamily="49" charset="-122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  <a:ea typeface="SimHei" pitchFamily="49" charset="-122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  <a:ea typeface="SimHei" pitchFamily="49" charset="-122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  <a:ea typeface="SimHei" pitchFamily="49" charset="-122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  <a:ea typeface="SimHei" pitchFamily="49" charset="-122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  <a:ea typeface="SimHei" pitchFamily="49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43708" y="1628800"/>
            <a:ext cx="5328592" cy="14706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Муниципальное казенное учреждение </a:t>
            </a:r>
            <a:r>
              <a:rPr lang="ru-RU" sz="6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«Управление капитального </a:t>
            </a:r>
            <a:r>
              <a:rPr lang="ru-RU" sz="6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строительства»</a:t>
            </a:r>
            <a:endParaRPr lang="ru-RU" sz="6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83768" y="4365104"/>
            <a:ext cx="6400800" cy="693738"/>
          </a:xfrm>
        </p:spPr>
        <p:txBody>
          <a:bodyPr/>
          <a:lstStyle/>
          <a:p>
            <a:pPr algn="ctr">
              <a:buFont typeface="Arial" charset="0"/>
              <a:buNone/>
            </a:pPr>
            <a:endParaRPr lang="ru-RU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91880" y="6309320"/>
            <a:ext cx="22322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spcBef>
                <a:spcPct val="20000"/>
              </a:spcBef>
            </a:pPr>
            <a:r>
              <a:rPr lang="ru-RU" sz="32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SimHei"/>
              </a:rPr>
              <a:t>г.Сургут</a:t>
            </a:r>
            <a:endParaRPr lang="ru-RU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SimHe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6393417"/>
              </p:ext>
            </p:extLst>
          </p:nvPr>
        </p:nvGraphicFramePr>
        <p:xfrm>
          <a:off x="468313" y="836613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51427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 smtClean="0">
                <a:solidFill>
                  <a:srgbClr val="033E99"/>
                </a:solidFill>
              </a:rPr>
              <a:t>Для </a:t>
            </a:r>
            <a:r>
              <a:rPr lang="ru-RU" i="1" dirty="0">
                <a:solidFill>
                  <a:srgbClr val="033E99"/>
                </a:solidFill>
              </a:rPr>
              <a:t>выполнения возложенных на учреждение функций штат учреждения составляет 74 единицы (9 отделов)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7482178"/>
              </p:ext>
            </p:extLst>
          </p:nvPr>
        </p:nvGraphicFramePr>
        <p:xfrm>
          <a:off x="395536" y="1052736"/>
          <a:ext cx="8432075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0616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>
                <a:solidFill>
                  <a:srgbClr val="033E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Организационная структура  МКУ «УКС»</a:t>
            </a:r>
            <a:endParaRPr lang="ru-RU" i="1" dirty="0">
              <a:solidFill>
                <a:srgbClr val="033E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620791"/>
            <a:ext cx="8496944" cy="6005693"/>
          </a:xfrm>
        </p:spPr>
      </p:pic>
    </p:spTree>
    <p:extLst>
      <p:ext uri="{BB962C8B-B14F-4D97-AF65-F5344CB8AC3E}">
        <p14:creationId xmlns:p14="http://schemas.microsoft.com/office/powerpoint/2010/main" val="325505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33E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Отдел </a:t>
            </a:r>
            <a:r>
              <a:rPr lang="ru-RU" dirty="0">
                <a:solidFill>
                  <a:srgbClr val="033E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капитального </a:t>
            </a:r>
            <a:r>
              <a:rPr lang="ru-RU" dirty="0" smtClean="0">
                <a:solidFill>
                  <a:srgbClr val="033E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строительства. Основные функции</a:t>
            </a:r>
            <a:endParaRPr lang="ru-RU" dirty="0">
              <a:solidFill>
                <a:srgbClr val="033E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2184978"/>
              </p:ext>
            </p:extLst>
          </p:nvPr>
        </p:nvGraphicFramePr>
        <p:xfrm>
          <a:off x="468313" y="836612"/>
          <a:ext cx="8229600" cy="5735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6032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33E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Норматив численности отдела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6736637"/>
              </p:ext>
            </p:extLst>
          </p:nvPr>
        </p:nvGraphicFramePr>
        <p:xfrm>
          <a:off x="468313" y="836612"/>
          <a:ext cx="8229600" cy="5378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7475"/>
            <a:ext cx="8229600" cy="596881"/>
          </a:xfrm>
        </p:spPr>
        <p:txBody>
          <a:bodyPr/>
          <a:lstStyle/>
          <a:p>
            <a:r>
              <a:rPr lang="ru-RU" sz="1200" dirty="0" smtClean="0">
                <a:solidFill>
                  <a:srgbClr val="033E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Объем капитальных вложений, нормативная численность работников учреждения, осуществляющих строительный контроль и штатная численность работников учреждения, осуществляющих строительный контроль за период 2014-2019 год представлена в таблице:</a:t>
            </a:r>
            <a:br>
              <a:rPr lang="ru-RU" sz="1200" dirty="0" smtClean="0">
                <a:solidFill>
                  <a:srgbClr val="033E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1200" dirty="0">
              <a:solidFill>
                <a:srgbClr val="033E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3517731"/>
              </p:ext>
            </p:extLst>
          </p:nvPr>
        </p:nvGraphicFramePr>
        <p:xfrm>
          <a:off x="468313" y="836613"/>
          <a:ext cx="8229600" cy="50507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03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002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858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7157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0013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7157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2869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1120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№ п/п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Наименование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2014 год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2015 год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2016 год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2017 год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2018 год (плановый)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2019 год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(плановый)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41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Объем бюджетных ассигнований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1 110,51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1 885,96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1 450,92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687,91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680,99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912,45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объектов , в том числе: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37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31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Calibri"/>
                          <a:ea typeface="Calibri"/>
                          <a:cs typeface="Times New Roman"/>
                        </a:rPr>
                        <a:t>22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54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7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Строительство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i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i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i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i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7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Капитальный ремонт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i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i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i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i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7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Проектирование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i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i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i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Объем  средств, в рамках исполнения функций заказчика по договорам по строительному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контролю</a:t>
                      </a:r>
                      <a:r>
                        <a:rPr lang="ru-RU" sz="10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., </a:t>
                      </a:r>
                      <a:r>
                        <a:rPr lang="ru-RU" sz="1000" b="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млн. </a:t>
                      </a:r>
                      <a:r>
                        <a:rPr lang="ru-RU" sz="1000" b="1" baseline="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руб</a:t>
                      </a:r>
                      <a:endParaRPr lang="ru-RU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2 278,98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1 098,19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3010,00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1 820,68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7493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3 145,19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3 104,06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11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7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объектов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7493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Общий объем капитальных вложений на год</a:t>
                      </a:r>
                      <a:endParaRPr lang="ru-RU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3 389,49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2 984,15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 </a:t>
                      </a:r>
                      <a:r>
                        <a:rPr lang="ru-RU" sz="1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460,92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2508,59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7493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3 826,18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4 016,51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Нормативная численность 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работников 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учреждения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, осуществляющих строительный контроль (по Постановлению Правительства РФ)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7493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Штатная численность работников учреждения, осуществляющих строительный контроль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7493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Штатная численность работников отдела капитального 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строительства.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7493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8" name="Блок-схема: узел 7"/>
          <p:cNvSpPr/>
          <p:nvPr/>
        </p:nvSpPr>
        <p:spPr bwMode="auto">
          <a:xfrm>
            <a:off x="6143636" y="4286256"/>
            <a:ext cx="357190" cy="357190"/>
          </a:xfrm>
          <a:prstGeom prst="flowChartConnector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13500000" algn="ctr" rotWithShape="0">
              <a:schemeClr val="tx1">
                <a:gamma/>
                <a:shade val="60000"/>
                <a:invGamma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9" name="Блок-схема: узел 8"/>
          <p:cNvSpPr/>
          <p:nvPr/>
        </p:nvSpPr>
        <p:spPr bwMode="auto">
          <a:xfrm>
            <a:off x="6143636" y="4929198"/>
            <a:ext cx="357190" cy="357190"/>
          </a:xfrm>
          <a:prstGeom prst="flowChartConnector">
            <a:avLst/>
          </a:prstGeom>
          <a:noFill/>
          <a:ln w="38100" cap="flat" cmpd="sng" algn="ctr">
            <a:solidFill>
              <a:srgbClr val="033E99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13500000" algn="ctr" rotWithShape="0">
              <a:schemeClr val="tx1">
                <a:gamma/>
                <a:shade val="60000"/>
                <a:invGamma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472" y="5929330"/>
            <a:ext cx="4143404" cy="73866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/>
              <a:t>Норматив работников строительного контроля</a:t>
            </a:r>
          </a:p>
          <a:p>
            <a:pPr algn="r"/>
            <a:endParaRPr lang="ru-RU" sz="1400" dirty="0" smtClean="0"/>
          </a:p>
          <a:p>
            <a:pPr algn="r"/>
            <a:r>
              <a:rPr lang="ru-RU" sz="1400" dirty="0" smtClean="0"/>
              <a:t>Фактическое количество</a:t>
            </a:r>
            <a:endParaRPr lang="ru-RU" sz="1400" dirty="0"/>
          </a:p>
        </p:txBody>
      </p:sp>
      <p:cxnSp>
        <p:nvCxnSpPr>
          <p:cNvPr id="14" name="Прямая со стрелкой 13"/>
          <p:cNvCxnSpPr>
            <a:endCxn id="9" idx="3"/>
          </p:cNvCxnSpPr>
          <p:nvPr/>
        </p:nvCxnSpPr>
        <p:spPr bwMode="auto">
          <a:xfrm flipV="1">
            <a:off x="4714876" y="5234079"/>
            <a:ext cx="1481069" cy="119531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33E99"/>
            </a:solidFill>
            <a:prstDash val="solid"/>
            <a:round/>
            <a:headEnd type="none" w="med" len="med"/>
            <a:tailEnd type="arrow"/>
          </a:ln>
          <a:effectLst>
            <a:outerShdw dist="17961" dir="13500000" algn="ctr" rotWithShape="0">
              <a:schemeClr val="tx1">
                <a:gamma/>
                <a:shade val="60000"/>
                <a:invGamma/>
              </a:schemeClr>
            </a:outerShdw>
          </a:effectLst>
        </p:spPr>
      </p:cxnSp>
      <p:cxnSp>
        <p:nvCxnSpPr>
          <p:cNvPr id="21" name="Прямая со стрелкой 20"/>
          <p:cNvCxnSpPr>
            <a:endCxn id="8" idx="3"/>
          </p:cNvCxnSpPr>
          <p:nvPr/>
        </p:nvCxnSpPr>
        <p:spPr bwMode="auto">
          <a:xfrm flipV="1">
            <a:off x="4643438" y="4591137"/>
            <a:ext cx="1552507" cy="126675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outerShdw dist="17961" dir="13500000" algn="ctr" rotWithShape="0">
              <a:schemeClr val="tx1">
                <a:gamma/>
                <a:shade val="60000"/>
                <a:invGamma/>
              </a:schemeClr>
            </a:outerShdw>
          </a:effectLst>
        </p:spPr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33E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Реализованные объекты МКУ «УКС»</a:t>
            </a:r>
            <a:endParaRPr lang="ru-RU" dirty="0">
              <a:solidFill>
                <a:srgbClr val="033E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9786596"/>
              </p:ext>
            </p:extLst>
          </p:nvPr>
        </p:nvGraphicFramePr>
        <p:xfrm>
          <a:off x="468313" y="836612"/>
          <a:ext cx="8229600" cy="5664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33E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Реализованные объекты МКУ «УКС»</a:t>
            </a:r>
            <a:endParaRPr lang="ru-RU" dirty="0">
              <a:solidFill>
                <a:srgbClr val="033E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170680"/>
              </p:ext>
            </p:extLst>
          </p:nvPr>
        </p:nvGraphicFramePr>
        <p:xfrm>
          <a:off x="468313" y="836613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7475"/>
            <a:ext cx="8229600" cy="239691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33E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 финансирования (по устранению нарушений)</a:t>
            </a:r>
            <a:endParaRPr lang="ru-RU" dirty="0">
              <a:solidFill>
                <a:srgbClr val="033E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69626" y="571480"/>
          <a:ext cx="8921319" cy="6286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117475"/>
            <a:ext cx="8572560" cy="52544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33E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Проектный отдел. Основные функции</a:t>
            </a:r>
            <a:endParaRPr lang="ru-RU" dirty="0">
              <a:solidFill>
                <a:srgbClr val="033E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753177542"/>
              </p:ext>
            </p:extLst>
          </p:nvPr>
        </p:nvGraphicFramePr>
        <p:xfrm>
          <a:off x="428596" y="1000108"/>
          <a:ext cx="8229600" cy="5525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7475"/>
            <a:ext cx="8229600" cy="138269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/>
            <a:r>
              <a:rPr lang="ru-RU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Цели создания МКУ </a:t>
            </a:r>
            <a:br>
              <a:rPr lang="ru-RU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«Управление капитального строительства»:</a:t>
            </a: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7484098"/>
              </p:ext>
            </p:extLst>
          </p:nvPr>
        </p:nvGraphicFramePr>
        <p:xfrm>
          <a:off x="468313" y="836612"/>
          <a:ext cx="8229600" cy="5807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33E99"/>
                </a:solidFill>
              </a:rPr>
              <a:t>Статистические данные по проектному отделу</a:t>
            </a:r>
            <a:endParaRPr lang="ru-RU" dirty="0">
              <a:solidFill>
                <a:srgbClr val="033E99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186472"/>
              </p:ext>
            </p:extLst>
          </p:nvPr>
        </p:nvGraphicFramePr>
        <p:xfrm>
          <a:off x="457199" y="1196751"/>
          <a:ext cx="6491064" cy="2016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3688"/>
                <a:gridCol w="2163688"/>
                <a:gridCol w="2163688"/>
              </a:tblGrid>
              <a:tr h="74282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Количество</a:t>
                      </a:r>
                      <a:r>
                        <a:rPr lang="ru-RU" baseline="0" dirty="0" smtClean="0"/>
                        <a:t> объектов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Стоимость,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baseline="0" dirty="0" err="1" smtClean="0"/>
                        <a:t>млн.руб</a:t>
                      </a:r>
                      <a:r>
                        <a:rPr lang="ru-RU" baseline="0" dirty="0" smtClean="0"/>
                        <a:t>.</a:t>
                      </a:r>
                      <a:endParaRPr lang="ru-RU" dirty="0"/>
                    </a:p>
                  </a:txBody>
                  <a:tcPr/>
                </a:tc>
              </a:tr>
              <a:tr h="42446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2014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15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53 904</a:t>
                      </a:r>
                      <a:r>
                        <a:rPr lang="ru-RU" sz="2000" dirty="0" smtClean="0"/>
                        <a:t>,</a:t>
                      </a:r>
                      <a:r>
                        <a:rPr lang="en-US" sz="2000" dirty="0" smtClean="0"/>
                        <a:t>2</a:t>
                      </a:r>
                      <a:endParaRPr lang="ru-RU" sz="2000" dirty="0"/>
                    </a:p>
                  </a:txBody>
                  <a:tcPr/>
                </a:tc>
              </a:tr>
              <a:tr h="42446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2015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16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9 463</a:t>
                      </a:r>
                      <a:r>
                        <a:rPr lang="ru-RU" sz="2000" dirty="0" smtClean="0"/>
                        <a:t>,</a:t>
                      </a:r>
                      <a:r>
                        <a:rPr lang="en-US" sz="2000" dirty="0" smtClean="0"/>
                        <a:t>06</a:t>
                      </a:r>
                      <a:endParaRPr lang="ru-RU" sz="2000" dirty="0"/>
                    </a:p>
                  </a:txBody>
                  <a:tcPr/>
                </a:tc>
              </a:tr>
              <a:tr h="42446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2016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14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13 960</a:t>
                      </a:r>
                      <a:r>
                        <a:rPr lang="ru-RU" sz="2000" dirty="0" smtClean="0"/>
                        <a:t>,</a:t>
                      </a:r>
                      <a:r>
                        <a:rPr lang="en-US" sz="2000" dirty="0" smtClean="0"/>
                        <a:t>45</a:t>
                      </a:r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Объект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2008002"/>
              </p:ext>
            </p:extLst>
          </p:nvPr>
        </p:nvGraphicFramePr>
        <p:xfrm>
          <a:off x="2214546" y="3429000"/>
          <a:ext cx="5500726" cy="2922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898853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33E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Юридическая служба. Основные функции</a:t>
            </a:r>
            <a:endParaRPr lang="ru-RU" dirty="0">
              <a:solidFill>
                <a:srgbClr val="033E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4863887"/>
              </p:ext>
            </p:extLst>
          </p:nvPr>
        </p:nvGraphicFramePr>
        <p:xfrm>
          <a:off x="357159" y="764082"/>
          <a:ext cx="8463314" cy="5522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704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33E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Статистические данные по юридической службе </a:t>
            </a:r>
            <a:endParaRPr lang="ru-RU" dirty="0">
              <a:solidFill>
                <a:srgbClr val="033E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4839473"/>
              </p:ext>
            </p:extLst>
          </p:nvPr>
        </p:nvGraphicFramePr>
        <p:xfrm>
          <a:off x="444116" y="692696"/>
          <a:ext cx="8229600" cy="5593639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429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2016 год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 состоянию на 01.09.2017 года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Проверки контролирующих органов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3429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429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Арбитражные дела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3429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429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Запросы прокуратуры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3429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429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Контракты, договоры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3429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240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429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63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Кадровые документы 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3429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517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429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410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Жалобы участников закупок рассмотренные Управлением ФАС по ХМАО-Югре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3429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429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Внесение сведений в реестр недобросовестных поставщиков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3429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429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Претензии к контрагентам МКУ «УКС»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3429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53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429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8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1921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Муниципальные правовые акты, поступившие на рассмотрение и согласование в МКУ «УКС»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3429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429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8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6568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Прочие документы поступившие на рассмотрение в </a:t>
                      </a:r>
                      <a:r>
                        <a:rPr lang="ru-RU" sz="1400" b="1" dirty="0" err="1" smtClean="0">
                          <a:effectLst/>
                        </a:rPr>
                        <a:t>юр.службу</a:t>
                      </a:r>
                      <a:r>
                        <a:rPr lang="ru-RU" sz="1400" b="1" dirty="0" smtClean="0">
                          <a:effectLst/>
                        </a:rPr>
                        <a:t> </a:t>
                      </a:r>
                      <a:r>
                        <a:rPr lang="ru-RU" sz="1400" b="1" dirty="0">
                          <a:effectLst/>
                        </a:rPr>
                        <a:t>(письма, запросы организаций)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3429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335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429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268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301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66655"/>
            <a:ext cx="8229600" cy="50482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33E99"/>
                </a:solidFill>
              </a:rPr>
              <a:t>Отдел делопроизводства и контроля. </a:t>
            </a:r>
            <a:br>
              <a:rPr lang="ru-RU" dirty="0" smtClean="0">
                <a:solidFill>
                  <a:srgbClr val="033E99"/>
                </a:solidFill>
              </a:rPr>
            </a:br>
            <a:r>
              <a:rPr lang="ru-RU" dirty="0" smtClean="0">
                <a:solidFill>
                  <a:srgbClr val="033E99"/>
                </a:solidFill>
              </a:rPr>
              <a:t>Основные функции</a:t>
            </a:r>
            <a:endParaRPr lang="ru-RU" dirty="0">
              <a:solidFill>
                <a:srgbClr val="033E99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9981507"/>
              </p:ext>
            </p:extLst>
          </p:nvPr>
        </p:nvGraphicFramePr>
        <p:xfrm>
          <a:off x="468313" y="836613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8374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33E99"/>
                </a:solidFill>
              </a:rPr>
              <a:t>Статистические данные по </a:t>
            </a:r>
            <a:r>
              <a:rPr lang="ru-RU" dirty="0" err="1" smtClean="0">
                <a:solidFill>
                  <a:srgbClr val="033E99"/>
                </a:solidFill>
              </a:rPr>
              <a:t>ОДиК</a:t>
            </a:r>
            <a:endParaRPr lang="ru-RU" dirty="0">
              <a:solidFill>
                <a:srgbClr val="033E99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8312556"/>
              </p:ext>
            </p:extLst>
          </p:nvPr>
        </p:nvGraphicFramePr>
        <p:xfrm>
          <a:off x="251520" y="692694"/>
          <a:ext cx="8640960" cy="25202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56786"/>
                <a:gridCol w="1285522"/>
                <a:gridCol w="1498738"/>
                <a:gridCol w="1499914"/>
              </a:tblGrid>
              <a:tr h="8690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 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2014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2015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2016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96836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Объемы капвложений, </a:t>
                      </a:r>
                      <a:r>
                        <a:rPr lang="ru-RU" sz="1800" dirty="0" err="1" smtClean="0">
                          <a:effectLst/>
                          <a:latin typeface="+mn-lt"/>
                        </a:rPr>
                        <a:t>млн.руб</a:t>
                      </a:r>
                      <a:r>
                        <a:rPr lang="ru-RU" sz="1800" dirty="0">
                          <a:effectLst/>
                          <a:latin typeface="+mn-lt"/>
                        </a:rPr>
                        <a:t>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по МКУ «УКС»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</a:rPr>
                        <a:t>3 389,49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</a:rPr>
                        <a:t>2 984,15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1 453,93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828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Объем </a:t>
                      </a:r>
                      <a:r>
                        <a:rPr lang="ru-RU" sz="1800" dirty="0" smtClean="0">
                          <a:effectLst/>
                          <a:latin typeface="+mn-lt"/>
                        </a:rPr>
                        <a:t>документооборота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19 366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</a:rPr>
                        <a:t>20 235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20 664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1917248210"/>
              </p:ext>
            </p:extLst>
          </p:nvPr>
        </p:nvGraphicFramePr>
        <p:xfrm>
          <a:off x="2143108" y="3500438"/>
          <a:ext cx="5112568" cy="2965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3763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33E99"/>
                </a:solidFill>
              </a:rPr>
              <a:t>Планово-экономический отдел. </a:t>
            </a:r>
            <a:br>
              <a:rPr lang="ru-RU" dirty="0" smtClean="0">
                <a:solidFill>
                  <a:srgbClr val="033E99"/>
                </a:solidFill>
              </a:rPr>
            </a:br>
            <a:r>
              <a:rPr lang="ru-RU" dirty="0" smtClean="0">
                <a:solidFill>
                  <a:srgbClr val="033E99"/>
                </a:solidFill>
              </a:rPr>
              <a:t>Основные функции</a:t>
            </a:r>
            <a:endParaRPr lang="ru-RU" dirty="0">
              <a:solidFill>
                <a:srgbClr val="033E99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2483830"/>
              </p:ext>
            </p:extLst>
          </p:nvPr>
        </p:nvGraphicFramePr>
        <p:xfrm>
          <a:off x="571472" y="857232"/>
          <a:ext cx="8257731" cy="5643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202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33E99"/>
                </a:solidFill>
              </a:rPr>
              <a:t>Статистические данные по ПЭО</a:t>
            </a:r>
            <a:endParaRPr lang="ru-RU" dirty="0">
              <a:solidFill>
                <a:srgbClr val="033E99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4692499"/>
              </p:ext>
            </p:extLst>
          </p:nvPr>
        </p:nvGraphicFramePr>
        <p:xfrm>
          <a:off x="468312" y="827327"/>
          <a:ext cx="8218488" cy="3179936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065519"/>
                <a:gridCol w="5002121"/>
                <a:gridCol w="2150848"/>
              </a:tblGrid>
              <a:tr h="5763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№ </a:t>
                      </a:r>
                      <a:r>
                        <a:rPr lang="ru-RU" sz="1800" dirty="0" err="1"/>
                        <a:t>п</a:t>
                      </a:r>
                      <a:r>
                        <a:rPr lang="ru-RU" sz="1800" dirty="0"/>
                        <a:t>/</a:t>
                      </a:r>
                      <a:r>
                        <a:rPr lang="ru-RU" sz="1800" dirty="0" err="1"/>
                        <a:t>п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0571" marR="110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Наименование отчетности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0571" marR="110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Количество в год, за 2016г.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0571" marR="110571" marT="0" marB="0" anchor="ctr"/>
                </a:tc>
              </a:tr>
              <a:tr h="2881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1.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0571" marR="11057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Ежемесячные отчеты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0571" marR="1105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120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0571" marR="110571" marT="0" marB="0" anchor="b"/>
                </a:tc>
              </a:tr>
              <a:tr h="2881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2.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0571" marR="11057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Ежеквартальные отчеты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0571" marR="1105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36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0571" marR="110571" marT="0" marB="0" anchor="b"/>
                </a:tc>
              </a:tr>
              <a:tr h="2881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3.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0571" marR="11057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Полугодовые отчеты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0571" marR="1105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4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0571" marR="110571" marT="0" marB="0" anchor="b"/>
                </a:tc>
              </a:tr>
              <a:tr h="2881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4.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0571" marR="11057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Годовые отчеты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0571" marR="1105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5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0571" marR="110571" marT="0" marB="0" anchor="b"/>
                </a:tc>
              </a:tr>
              <a:tr h="2881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5.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0571" marR="11057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Текущие запросы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0571" marR="11057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95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0571" marR="110571" marT="0" marB="0" anchor="b"/>
                </a:tc>
              </a:tr>
              <a:tr h="6561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6.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0571" marR="11057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Работа в программе  "Мониторинг-Югра" (ежеквартально)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0571" marR="110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48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0571" marR="110571" marT="0" marB="0" anchor="b"/>
                </a:tc>
              </a:tr>
              <a:tr h="288190"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Итого: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0571" marR="110571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308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0571" marR="110571" marT="0" marB="0" anchor="ctr"/>
                </a:tc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992799068"/>
              </p:ext>
            </p:extLst>
          </p:nvPr>
        </p:nvGraphicFramePr>
        <p:xfrm>
          <a:off x="1357290" y="3929066"/>
          <a:ext cx="6357982" cy="2589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1526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117475"/>
            <a:ext cx="8572560" cy="525443"/>
          </a:xfrm>
        </p:spPr>
        <p:txBody>
          <a:bodyPr/>
          <a:lstStyle/>
          <a:p>
            <a:r>
              <a:rPr lang="ru-RU" dirty="0" smtClean="0">
                <a:solidFill>
                  <a:srgbClr val="033E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Отдел муниципальных закупок. Основные функции</a:t>
            </a:r>
            <a:endParaRPr lang="ru-RU" dirty="0">
              <a:solidFill>
                <a:srgbClr val="033E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159633542"/>
              </p:ext>
            </p:extLst>
          </p:nvPr>
        </p:nvGraphicFramePr>
        <p:xfrm>
          <a:off x="357159" y="928670"/>
          <a:ext cx="8501121" cy="5429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33E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Статистические данные по отделу</a:t>
            </a:r>
            <a:br>
              <a:rPr lang="ru-RU" dirty="0" smtClean="0">
                <a:solidFill>
                  <a:srgbClr val="033E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033E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муниципальных закупок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8388011"/>
              </p:ext>
            </p:extLst>
          </p:nvPr>
        </p:nvGraphicFramePr>
        <p:xfrm>
          <a:off x="323528" y="836713"/>
          <a:ext cx="7992887" cy="407149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475061"/>
                <a:gridCol w="2621283"/>
                <a:gridCol w="864096"/>
                <a:gridCol w="864096"/>
                <a:gridCol w="936104"/>
                <a:gridCol w="945257"/>
                <a:gridCol w="1286990"/>
              </a:tblGrid>
              <a:tr h="26821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№ </a:t>
                      </a:r>
                      <a:r>
                        <a:rPr lang="ru-RU" sz="1400" dirty="0" err="1"/>
                        <a:t>п</a:t>
                      </a:r>
                      <a:r>
                        <a:rPr lang="ru-RU" sz="1400" dirty="0"/>
                        <a:t>/</a:t>
                      </a:r>
                      <a:r>
                        <a:rPr lang="ru-RU" sz="1400" dirty="0" err="1"/>
                        <a:t>п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639" marR="74639" marT="0" marB="0" anchor="b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Способы определения поставщиков (подрядчиков, исполнителей)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639" marR="74639" marT="0" marB="0" anchor="b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Количество закупок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639" marR="74639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515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/>
                        <a:t>2016 год</a:t>
                      </a:r>
                      <a:endParaRPr lang="ru-RU" sz="1400" b="1" kern="1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4639" marR="7463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/>
                        <a:t>первоочередные на </a:t>
                      </a:r>
                      <a:r>
                        <a:rPr lang="ru-RU" sz="1400" kern="1200" dirty="0" smtClean="0"/>
                        <a:t>2017</a:t>
                      </a:r>
                      <a:endParaRPr lang="ru-RU" sz="1400" b="1" kern="1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4639" marR="7463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/>
                        <a:t>2017 год</a:t>
                      </a:r>
                      <a:endParaRPr lang="ru-RU" sz="1400" b="1" kern="1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4639" marR="7463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/>
                        <a:t>первоочередные на </a:t>
                      </a:r>
                      <a:r>
                        <a:rPr lang="ru-RU" sz="1400" kern="1200" dirty="0" smtClean="0"/>
                        <a:t>2018</a:t>
                      </a:r>
                      <a:endParaRPr lang="ru-RU" sz="1400" b="1" kern="1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4639" marR="7463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/>
                        <a:t>по состоянию на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/>
                        <a:t>01.09.2017 </a:t>
                      </a:r>
                      <a:endParaRPr lang="ru-RU" sz="1400" b="1" kern="1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4639" marR="74639" marT="0" marB="0" anchor="b"/>
                </a:tc>
              </a:tr>
              <a:tr h="3801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1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639" marR="7463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Конкурсы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639" marR="7463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11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639" marR="7463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-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639" marR="7463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8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639" marR="7463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-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639" marR="7463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8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639" marR="74639" marT="0" marB="0" anchor="b"/>
                </a:tc>
              </a:tr>
              <a:tr h="3801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2</a:t>
                      </a:r>
                      <a:endParaRPr lang="ru-RU" sz="14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639" marR="7463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Электронные аукционы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639" marR="7463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48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639" marR="7463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6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639" marR="7463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17</a:t>
                      </a:r>
                      <a:endParaRPr lang="ru-RU" sz="14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639" marR="7463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4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639" marR="7463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11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639" marR="74639" marT="0" marB="0" anchor="b"/>
                </a:tc>
              </a:tr>
              <a:tr h="3801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3</a:t>
                      </a:r>
                      <a:endParaRPr lang="ru-RU" sz="14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639" marR="7463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Единственный поставщик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639" marR="7463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9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639" marR="7463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3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639" marR="7463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4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639" marR="7463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1</a:t>
                      </a:r>
                      <a:endParaRPr lang="ru-RU" sz="14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639" marR="7463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0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639" marR="74639" marT="0" marB="0" anchor="b"/>
                </a:tc>
              </a:tr>
              <a:tr h="3801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4</a:t>
                      </a:r>
                      <a:endParaRPr lang="ru-RU" sz="14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639" marR="7463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ВСЕГО: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639" marR="7463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69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639" marR="7463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9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639" marR="7463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29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639" marR="7463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5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639" marR="7463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16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639" marR="74639" marT="0" marB="0" anchor="b"/>
                </a:tc>
              </a:tr>
              <a:tr h="8687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5</a:t>
                      </a:r>
                      <a:endParaRPr lang="ru-RU" sz="14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639" marR="7463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Общая стоимость заключенных контрактов (включая неконкурентные способы и закупки малого объема)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639" marR="7463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745 025,68 тыс.руб.</a:t>
                      </a:r>
                      <a:endParaRPr lang="ru-RU" sz="14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639" marR="7463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4639" marR="74639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59 297 483,36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тыс.руб.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639" marR="74639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4639" marR="74639" marT="0" marB="0" anchor="b"/>
                </a:tc>
              </a:tr>
              <a:tr h="6515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6</a:t>
                      </a:r>
                      <a:endParaRPr lang="ru-RU" sz="14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639" marR="7463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Сформирована документация  (закупки не состоялись или отменены)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639" marR="7463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17</a:t>
                      </a:r>
                      <a:endParaRPr lang="ru-RU" sz="14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639" marR="7463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4639" marR="74639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8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639" marR="74639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8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639" marR="74639" marT="0" marB="0" anchor="b"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969267"/>
              </p:ext>
            </p:extLst>
          </p:nvPr>
        </p:nvGraphicFramePr>
        <p:xfrm>
          <a:off x="2267744" y="5013176"/>
          <a:ext cx="6048671" cy="15886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75273"/>
                <a:gridCol w="1138573"/>
                <a:gridCol w="2134825"/>
              </a:tblGrid>
              <a:tr h="30558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Запросы и переписка по работе АЦК «Муниципальный заказ»</a:t>
                      </a:r>
                      <a:endParaRPr lang="ru-RU" sz="1400" dirty="0">
                        <a:effectLst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Количество отправлений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02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2016 год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2017 год (по состоянию на август)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282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Единая диспетчерская служба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112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641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МКУ «УИТС»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42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117475"/>
            <a:ext cx="8572560" cy="52544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33E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Договорной отдел. Основные функции</a:t>
            </a:r>
            <a:endParaRPr lang="ru-RU" dirty="0">
              <a:solidFill>
                <a:srgbClr val="033E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356861875"/>
              </p:ext>
            </p:extLst>
          </p:nvPr>
        </p:nvGraphicFramePr>
        <p:xfrm>
          <a:off x="428596" y="1000107"/>
          <a:ext cx="8429684" cy="54149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6393417"/>
              </p:ext>
            </p:extLst>
          </p:nvPr>
        </p:nvGraphicFramePr>
        <p:xfrm>
          <a:off x="468313" y="836613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514277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33E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Статистические данные по договорному отделу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4046773"/>
              </p:ext>
            </p:extLst>
          </p:nvPr>
        </p:nvGraphicFramePr>
        <p:xfrm>
          <a:off x="611560" y="622300"/>
          <a:ext cx="8175653" cy="604901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88911"/>
                <a:gridCol w="3571900"/>
                <a:gridCol w="1357322"/>
                <a:gridCol w="1428760"/>
                <a:gridCol w="1428760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№ </a:t>
                      </a:r>
                      <a:r>
                        <a:rPr lang="ru-RU" sz="1400" dirty="0" err="1"/>
                        <a:t>п</a:t>
                      </a:r>
                      <a:r>
                        <a:rPr lang="ru-RU" sz="1400" dirty="0"/>
                        <a:t>/</a:t>
                      </a:r>
                      <a:r>
                        <a:rPr lang="ru-RU" sz="1400" dirty="0" err="1"/>
                        <a:t>п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Статистика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2014 год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2015 год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   2016 год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70840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 ПИР, СМР, договоры хозяйственной деятельности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1.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Сформировано  проектов МК (конкурс, аукцион)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43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138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71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2.</a:t>
                      </a:r>
                      <a:endParaRPr lang="ru-RU" sz="14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Размещено сведений  (о заключении, исполнении, изменении, расторжении в  реестре контрактов)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86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295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532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3.</a:t>
                      </a:r>
                      <a:endParaRPr lang="ru-RU" sz="14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Размещено отчетов об исполнении (поэтапном исполнении) 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46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78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381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4.</a:t>
                      </a:r>
                      <a:endParaRPr lang="ru-RU" sz="14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Заключено контрактов у ед. поставщика (до 100 т.р.)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91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112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189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5.</a:t>
                      </a:r>
                      <a:endParaRPr lang="ru-RU" sz="14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Заключено </a:t>
                      </a:r>
                      <a:r>
                        <a:rPr lang="ru-RU" sz="1400" dirty="0" err="1" smtClean="0"/>
                        <a:t>допсоглашений</a:t>
                      </a:r>
                      <a:endParaRPr lang="ru-RU" sz="1400" dirty="0"/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51</a:t>
                      </a:r>
                      <a:endParaRPr lang="ru-RU" sz="1400" dirty="0"/>
                    </a:p>
                  </a:txBody>
                  <a:tcPr marL="68580" marR="6858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6.</a:t>
                      </a:r>
                      <a:endParaRPr lang="ru-RU" sz="14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Зарегистрировано контрактов в системе АЦК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153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278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240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6829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7.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Предоставлено отчетов о регистрации контрактов в отдел бухгалтерского учета и отчетности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97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135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240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8.</a:t>
                      </a:r>
                      <a:endParaRPr lang="ru-RU" sz="14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Направлено обращений на заключение контрактов в КСП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9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3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3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Предоставлено отчетов по банковским гарантиям в отдел бухгалтерского учета и отчетности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20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13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60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70840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Всего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/>
                        <a:t>545</a:t>
                      </a:r>
                      <a:endParaRPr lang="ru-RU" sz="1400" b="1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1 052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1 </a:t>
                      </a:r>
                      <a:r>
                        <a:rPr lang="ru-RU" sz="1400" b="1" dirty="0" smtClean="0"/>
                        <a:t>767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117475"/>
            <a:ext cx="8572560" cy="52544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33E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Отдел бухгалтерского учета и отчетности. </a:t>
            </a:r>
            <a:br>
              <a:rPr lang="ru-RU" dirty="0" smtClean="0">
                <a:solidFill>
                  <a:srgbClr val="033E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033E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функции</a:t>
            </a:r>
            <a:endParaRPr lang="ru-RU" dirty="0">
              <a:solidFill>
                <a:srgbClr val="033E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229895312"/>
              </p:ext>
            </p:extLst>
          </p:nvPr>
        </p:nvGraphicFramePr>
        <p:xfrm>
          <a:off x="428596" y="1000108"/>
          <a:ext cx="8229600" cy="5214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7475"/>
            <a:ext cx="8472518" cy="504825"/>
          </a:xfrm>
        </p:spPr>
        <p:txBody>
          <a:bodyPr/>
          <a:lstStyle/>
          <a:p>
            <a:r>
              <a:rPr lang="ru-RU" dirty="0" smtClean="0">
                <a:solidFill>
                  <a:srgbClr val="033E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Статистические данные по </a:t>
            </a:r>
            <a:r>
              <a:rPr lang="ru-RU" dirty="0" err="1" smtClean="0">
                <a:solidFill>
                  <a:srgbClr val="033E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ОБУиО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6496500"/>
              </p:ext>
            </p:extLst>
          </p:nvPr>
        </p:nvGraphicFramePr>
        <p:xfrm>
          <a:off x="468943" y="764704"/>
          <a:ext cx="7775465" cy="32315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754164"/>
                <a:gridCol w="3852949"/>
                <a:gridCol w="1080120"/>
                <a:gridCol w="1008112"/>
                <a:gridCol w="1080120"/>
              </a:tblGrid>
              <a:tr h="54802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/>
                        <a:t>№</a:t>
                      </a:r>
                      <a:r>
                        <a:rPr lang="ru-RU" sz="1800" kern="1200" dirty="0" err="1"/>
                        <a:t>п</a:t>
                      </a:r>
                      <a:r>
                        <a:rPr lang="ru-RU" sz="1800" kern="1200" dirty="0"/>
                        <a:t>/</a:t>
                      </a:r>
                      <a:r>
                        <a:rPr lang="ru-RU" sz="1800" kern="1200" dirty="0" err="1"/>
                        <a:t>п</a:t>
                      </a:r>
                      <a:endParaRPr lang="ru-RU" sz="1800" kern="1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/>
                        <a:t>Статистика</a:t>
                      </a:r>
                      <a:endParaRPr lang="ru-RU" sz="1800" kern="1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/>
                        <a:t>2014 год</a:t>
                      </a:r>
                      <a:endParaRPr lang="ru-RU" sz="1800" kern="1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/>
                        <a:t>2015 год</a:t>
                      </a:r>
                      <a:endParaRPr lang="ru-RU" sz="1800" kern="1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/>
                        <a:t>2016 год</a:t>
                      </a:r>
                      <a:endParaRPr lang="ru-RU" sz="1800" kern="1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46018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1.</a:t>
                      </a:r>
                      <a:endParaRPr lang="ru-RU" sz="1600" kern="1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Принятие к учету первичных учетных документов</a:t>
                      </a:r>
                      <a:endParaRPr lang="ru-RU" sz="1600" kern="1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4751</a:t>
                      </a:r>
                      <a:endParaRPr lang="ru-RU" sz="1600" kern="1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4965</a:t>
                      </a:r>
                      <a:endParaRPr lang="ru-RU" sz="1600" kern="1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5681</a:t>
                      </a:r>
                      <a:endParaRPr lang="ru-RU" sz="1600" kern="1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763371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2.</a:t>
                      </a:r>
                      <a:endParaRPr lang="ru-RU" sz="1600" kern="1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Денежное измерение объектов бухгалтерского учета и текущая группировка фактов хозяйственной жизни</a:t>
                      </a:r>
                      <a:endParaRPr lang="ru-RU" sz="1600" kern="1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kern="1200" dirty="0"/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5276</a:t>
                      </a:r>
                      <a:endParaRPr lang="ru-RU" sz="1600" kern="1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kern="1200" dirty="0"/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6069</a:t>
                      </a:r>
                      <a:endParaRPr lang="ru-RU" sz="1600" kern="1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kern="1200" dirty="0"/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6410</a:t>
                      </a:r>
                      <a:endParaRPr lang="ru-RU" sz="1600" kern="1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43204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3.</a:t>
                      </a:r>
                      <a:endParaRPr lang="ru-RU" sz="1600" kern="1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Итоговое обобщение фактов хозяйственной жизни</a:t>
                      </a:r>
                      <a:endParaRPr lang="ru-RU" sz="1600" kern="1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710</a:t>
                      </a:r>
                      <a:endParaRPr lang="ru-RU" sz="1600" kern="1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746</a:t>
                      </a:r>
                      <a:endParaRPr lang="ru-RU" sz="1600" kern="1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764</a:t>
                      </a:r>
                      <a:endParaRPr lang="ru-RU" sz="1600" kern="1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55177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4.</a:t>
                      </a:r>
                      <a:endParaRPr lang="ru-RU" sz="1600" kern="1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Составление бухгалтерской (финансовой отчетности) и налоговой отчетности</a:t>
                      </a:r>
                      <a:endParaRPr lang="ru-RU" sz="1600" kern="1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kern="1200" dirty="0"/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249</a:t>
                      </a:r>
                      <a:endParaRPr lang="ru-RU" sz="1600" kern="1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kern="1200" dirty="0"/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255</a:t>
                      </a:r>
                      <a:endParaRPr lang="ru-RU" sz="1600" kern="1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kern="1200" dirty="0"/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267</a:t>
                      </a:r>
                      <a:endParaRPr lang="ru-RU" sz="1600" kern="1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0524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5.</a:t>
                      </a:r>
                      <a:endParaRPr lang="ru-RU" sz="1600" kern="1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Оформление архивных дел</a:t>
                      </a:r>
                      <a:endParaRPr lang="ru-RU" sz="1600" kern="1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92</a:t>
                      </a:r>
                      <a:endParaRPr lang="ru-RU" sz="1600" kern="1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95</a:t>
                      </a:r>
                      <a:endParaRPr lang="ru-RU" sz="1600" kern="1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99</a:t>
                      </a:r>
                      <a:endParaRPr lang="ru-RU" sz="1600" kern="1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710581309"/>
              </p:ext>
            </p:extLst>
          </p:nvPr>
        </p:nvGraphicFramePr>
        <p:xfrm>
          <a:off x="3500430" y="4071942"/>
          <a:ext cx="4914829" cy="2593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260648"/>
            <a:ext cx="8229600" cy="504825"/>
          </a:xfrm>
        </p:spPr>
        <p:txBody>
          <a:bodyPr>
            <a:noAutofit/>
          </a:bodyPr>
          <a:lstStyle/>
          <a:p>
            <a:r>
              <a:rPr lang="ru-RU" sz="2000" i="1" dirty="0" smtClean="0">
                <a:solidFill>
                  <a:srgbClr val="033E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целях оптимизации штанной численности работников учреждения проведены следующие мероприятия:</a:t>
            </a:r>
            <a:r>
              <a:rPr lang="ru-RU" sz="2000" dirty="0" smtClean="0">
                <a:solidFill>
                  <a:srgbClr val="033E99"/>
                </a:solidFill>
              </a:rPr>
              <a:t/>
            </a:r>
            <a:br>
              <a:rPr lang="ru-RU" sz="2000" dirty="0" smtClean="0">
                <a:solidFill>
                  <a:srgbClr val="033E99"/>
                </a:solidFill>
              </a:rPr>
            </a:br>
            <a:endParaRPr lang="ru-RU" sz="2000" dirty="0" smtClean="0">
              <a:solidFill>
                <a:srgbClr val="033E99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/>
          </p:nvPr>
        </p:nvGraphicFramePr>
        <p:xfrm>
          <a:off x="468313" y="836613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048593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6393417"/>
              </p:ext>
            </p:extLst>
          </p:nvPr>
        </p:nvGraphicFramePr>
        <p:xfrm>
          <a:off x="468313" y="836613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514277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ПЕРСПЕКТИВЫ РАЗВИТИЯ </a:t>
            </a:r>
            <a:r>
              <a:rPr lang="ru-RU" dirty="0" smtClean="0">
                <a:solidFill>
                  <a:srgbClr val="C00000"/>
                </a:solidFill>
              </a:rPr>
              <a:t>УЧРЕЖДЕНИЯ</a:t>
            </a: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8513260"/>
              </p:ext>
            </p:extLst>
          </p:nvPr>
        </p:nvGraphicFramePr>
        <p:xfrm>
          <a:off x="468313" y="836612"/>
          <a:ext cx="8229600" cy="56167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595559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33E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033E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033E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Расширение </a:t>
            </a:r>
            <a:r>
              <a:rPr lang="ru-RU" dirty="0">
                <a:solidFill>
                  <a:srgbClr val="033E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функций и увеличение объема работ</a:t>
            </a:r>
            <a:br>
              <a:rPr lang="ru-RU" dirty="0">
                <a:solidFill>
                  <a:srgbClr val="033E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solidFill>
                <a:srgbClr val="033E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76" y="718008"/>
            <a:ext cx="8929718" cy="6068578"/>
          </a:xfrm>
          <a:prstGeom prst="round2Diag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lvl="0" indent="0" algn="just">
              <a:buNone/>
            </a:pPr>
            <a:r>
              <a:rPr lang="en-US" sz="2200" dirty="0" smtClean="0"/>
              <a:t>          </a:t>
            </a:r>
            <a:r>
              <a:rPr lang="ru-RU" sz="2200" dirty="0" smtClean="0">
                <a:solidFill>
                  <a:srgbClr val="C00000"/>
                </a:solidFill>
              </a:rPr>
              <a:t>Учреждение оформляет документы для оказания  услуг по строительному  контролю за выполнением капитального ремонта общего имущества в многоквартирных домах. Оказание услуг по строительному контролю осуществляется на платной основе, что позволит частично компенсировать расходы местного бюджета на обеспечение деятельности учреждения. </a:t>
            </a:r>
          </a:p>
          <a:p>
            <a:pPr marL="0" lvl="0" indent="0" algn="just">
              <a:buNone/>
            </a:pPr>
            <a:r>
              <a:rPr lang="en-US" sz="2200" dirty="0">
                <a:solidFill>
                  <a:srgbClr val="C00000"/>
                </a:solidFill>
              </a:rPr>
              <a:t> </a:t>
            </a:r>
            <a:r>
              <a:rPr lang="en-US" sz="2200" dirty="0" smtClean="0">
                <a:solidFill>
                  <a:srgbClr val="C00000"/>
                </a:solidFill>
              </a:rPr>
              <a:t>          </a:t>
            </a:r>
            <a:r>
              <a:rPr lang="ru-RU" sz="2200" dirty="0" smtClean="0">
                <a:solidFill>
                  <a:srgbClr val="C00000"/>
                </a:solidFill>
              </a:rPr>
              <a:t>В 2017 году учреждение выполняет организационные мероприятия для возможности участия в аукционах, проводимых Югорским фондом капитального ремонта многоквартирных домов.</a:t>
            </a:r>
          </a:p>
          <a:p>
            <a:pPr marL="0" lvl="0" indent="0" algn="just">
              <a:buNone/>
            </a:pPr>
            <a:r>
              <a:rPr lang="en-US" sz="2200" dirty="0">
                <a:solidFill>
                  <a:srgbClr val="C00000"/>
                </a:solidFill>
              </a:rPr>
              <a:t> </a:t>
            </a:r>
            <a:r>
              <a:rPr lang="en-US" sz="2200" dirty="0" smtClean="0">
                <a:solidFill>
                  <a:srgbClr val="C00000"/>
                </a:solidFill>
              </a:rPr>
              <a:t>         </a:t>
            </a:r>
            <a:r>
              <a:rPr lang="ru-RU" sz="2200" dirty="0" smtClean="0">
                <a:solidFill>
                  <a:srgbClr val="033E99"/>
                </a:solidFill>
              </a:rPr>
              <a:t>Для информации: Югорским фондом капитального ремонта многоквартирных домов в г. Сургуте будет произведён капитальный ремонт 61 дома, на общую сумму более 950 млн. рублей. Стоимость строительного контроля составляет 2.14% от общей стоимости объектов, что ориентировочно составляет 20 млн. рублей. </a:t>
            </a:r>
          </a:p>
          <a:p>
            <a:pPr algn="just"/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33E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033E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033E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Расширение </a:t>
            </a:r>
            <a:r>
              <a:rPr lang="ru-RU" dirty="0">
                <a:solidFill>
                  <a:srgbClr val="033E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функций и увеличение объема работ</a:t>
            </a:r>
            <a:br>
              <a:rPr lang="ru-RU" dirty="0">
                <a:solidFill>
                  <a:srgbClr val="033E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solidFill>
                <a:srgbClr val="033E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692697"/>
            <a:ext cx="8229600" cy="5328592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dirty="0" smtClean="0"/>
              <a:t>	</a:t>
            </a:r>
            <a:r>
              <a:rPr lang="ru-RU" dirty="0" smtClean="0">
                <a:solidFill>
                  <a:srgbClr val="C00000"/>
                </a:solidFill>
              </a:rPr>
              <a:t>МБУ «Управление лесопаркового хозяйства и экологических безопасности» ежегодно выставляется  на аукцион оказание услуг по строительному контролю на объекты капитального строительства за счет средств местного бюджета.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rgbClr val="C00000"/>
                </a:solidFill>
              </a:rPr>
              <a:t>	</a:t>
            </a:r>
            <a:r>
              <a:rPr lang="ru-RU" dirty="0" smtClean="0">
                <a:solidFill>
                  <a:srgbClr val="033E99"/>
                </a:solidFill>
              </a:rPr>
              <a:t>Например, в текущем году согласно плана-графика начальная цена контрактов на услуги по строительному контролю составила 1200 тыс. рублей.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rgbClr val="C00000"/>
                </a:solidFill>
              </a:rPr>
              <a:t> 	МКУ «УКС» предлагает выполнять функции строительного контроля для муниципальных учреждений г. Сургута на безвозмездной основе. </a:t>
            </a:r>
          </a:p>
        </p:txBody>
      </p:sp>
    </p:spTree>
    <p:extLst>
      <p:ext uri="{BB962C8B-B14F-4D97-AF65-F5344CB8AC3E}">
        <p14:creationId xmlns:p14="http://schemas.microsoft.com/office/powerpoint/2010/main" val="405984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33E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Изменение организационной структуры учреждения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1054731"/>
              </p:ext>
            </p:extLst>
          </p:nvPr>
        </p:nvGraphicFramePr>
        <p:xfrm>
          <a:off x="395536" y="908720"/>
          <a:ext cx="8432075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0616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33E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Предлагаемая организационная структура</a:t>
            </a:r>
            <a:endParaRPr lang="ru-RU" dirty="0">
              <a:solidFill>
                <a:srgbClr val="033E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036" y="620791"/>
            <a:ext cx="8455290" cy="5976458"/>
          </a:xfrm>
        </p:spPr>
      </p:pic>
    </p:spTree>
    <p:extLst>
      <p:ext uri="{BB962C8B-B14F-4D97-AF65-F5344CB8AC3E}">
        <p14:creationId xmlns:p14="http://schemas.microsoft.com/office/powerpoint/2010/main" val="379399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ОБЪЕМ КАПИТАЛЬНЫХ ВЛОЖЕНИЙ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2022778"/>
              </p:ext>
            </p:extLst>
          </p:nvPr>
        </p:nvGraphicFramePr>
        <p:xfrm>
          <a:off x="468313" y="835851"/>
          <a:ext cx="7961340" cy="50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3780"/>
                <a:gridCol w="2653780"/>
                <a:gridCol w="2653780"/>
              </a:tblGrid>
              <a:tr h="6955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Год</a:t>
                      </a:r>
                    </a:p>
                  </a:txBody>
                  <a:tcPr marL="88459" marR="884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Кол-во объектов введённых в эксплуатацию </a:t>
                      </a:r>
                    </a:p>
                  </a:txBody>
                  <a:tcPr marL="88459" marR="884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Объем 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</a:rPr>
                        <a:t>кап</a:t>
                      </a:r>
                      <a:r>
                        <a:rPr lang="en-US" sz="1600" dirty="0" smtClean="0">
                          <a:latin typeface="Times New Roman"/>
                          <a:ea typeface="Times New Roman"/>
                        </a:rPr>
                        <a:t>.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</a:rPr>
                        <a:t>вложений,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</a:rPr>
                        <a:t>тыс. </a:t>
                      </a:r>
                      <a:r>
                        <a:rPr lang="en-US" sz="1600" dirty="0" smtClean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</a:rPr>
                        <a:t>руб.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88459" marR="88459" marT="0" marB="0" anchor="ctr"/>
                </a:tc>
              </a:tr>
              <a:tr h="4295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Times New Roman"/>
                        </a:rPr>
                        <a:t>2007</a:t>
                      </a:r>
                    </a:p>
                  </a:txBody>
                  <a:tcPr marL="88459" marR="8845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Times New Roman"/>
                        </a:rPr>
                        <a:t>15</a:t>
                      </a:r>
                    </a:p>
                  </a:txBody>
                  <a:tcPr marL="88459" marR="8845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Times New Roman"/>
                        </a:rPr>
                        <a:t>646 969</a:t>
                      </a:r>
                    </a:p>
                  </a:txBody>
                  <a:tcPr marL="88459" marR="88459" marT="0" marB="0" anchor="b"/>
                </a:tc>
              </a:tr>
              <a:tr h="4295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Times New Roman"/>
                        </a:rPr>
                        <a:t>2008</a:t>
                      </a:r>
                    </a:p>
                  </a:txBody>
                  <a:tcPr marL="88459" marR="8845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Times New Roman"/>
                        </a:rPr>
                        <a:t>10</a:t>
                      </a:r>
                    </a:p>
                  </a:txBody>
                  <a:tcPr marL="88459" marR="8845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Times New Roman"/>
                        </a:rPr>
                        <a:t>1 522 605</a:t>
                      </a:r>
                    </a:p>
                  </a:txBody>
                  <a:tcPr marL="88459" marR="88459" marT="0" marB="0" anchor="b"/>
                </a:tc>
              </a:tr>
              <a:tr h="4295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Times New Roman"/>
                        </a:rPr>
                        <a:t>2009</a:t>
                      </a:r>
                    </a:p>
                  </a:txBody>
                  <a:tcPr marL="88459" marR="8845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Times New Roman"/>
                        </a:rPr>
                        <a:t>6</a:t>
                      </a:r>
                    </a:p>
                  </a:txBody>
                  <a:tcPr marL="88459" marR="8845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Times New Roman"/>
                        </a:rPr>
                        <a:t> 1 492 311</a:t>
                      </a:r>
                    </a:p>
                  </a:txBody>
                  <a:tcPr marL="88459" marR="88459" marT="0" marB="0" anchor="b"/>
                </a:tc>
              </a:tr>
              <a:tr h="4295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Times New Roman"/>
                        </a:rPr>
                        <a:t>2010</a:t>
                      </a:r>
                    </a:p>
                  </a:txBody>
                  <a:tcPr marL="88459" marR="8845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Times New Roman"/>
                        </a:rPr>
                        <a:t>10</a:t>
                      </a:r>
                    </a:p>
                  </a:txBody>
                  <a:tcPr marL="88459" marR="8845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Times New Roman"/>
                        </a:rPr>
                        <a:t>2 857 730</a:t>
                      </a:r>
                    </a:p>
                  </a:txBody>
                  <a:tcPr marL="88459" marR="88459" marT="0" marB="0" anchor="b"/>
                </a:tc>
              </a:tr>
              <a:tr h="4295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Times New Roman"/>
                        </a:rPr>
                        <a:t>2011</a:t>
                      </a:r>
                    </a:p>
                  </a:txBody>
                  <a:tcPr marL="88459" marR="8845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Times New Roman"/>
                        </a:rPr>
                        <a:t>6</a:t>
                      </a:r>
                    </a:p>
                  </a:txBody>
                  <a:tcPr marL="88459" marR="8845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Times New Roman"/>
                        </a:rPr>
                        <a:t>3 248 006</a:t>
                      </a:r>
                    </a:p>
                  </a:txBody>
                  <a:tcPr marL="88459" marR="88459" marT="0" marB="0" anchor="b"/>
                </a:tc>
              </a:tr>
              <a:tr h="4295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Times New Roman"/>
                        </a:rPr>
                        <a:t>2012</a:t>
                      </a:r>
                    </a:p>
                  </a:txBody>
                  <a:tcPr marL="88459" marR="8845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88459" marR="8845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Times New Roman"/>
                        </a:rPr>
                        <a:t>1 298 975</a:t>
                      </a:r>
                    </a:p>
                  </a:txBody>
                  <a:tcPr marL="88459" marR="88459" marT="0" marB="0" anchor="b"/>
                </a:tc>
              </a:tr>
              <a:tr h="4295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Times New Roman"/>
                        </a:rPr>
                        <a:t>2013</a:t>
                      </a:r>
                    </a:p>
                  </a:txBody>
                  <a:tcPr marL="88459" marR="8845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marL="88459" marR="8845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Times New Roman"/>
                        </a:rPr>
                        <a:t>1 780 543</a:t>
                      </a:r>
                    </a:p>
                  </a:txBody>
                  <a:tcPr marL="88459" marR="88459" marT="0" marB="0" anchor="b"/>
                </a:tc>
              </a:tr>
              <a:tr h="4295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Times New Roman"/>
                        </a:rPr>
                        <a:t>2014</a:t>
                      </a:r>
                    </a:p>
                  </a:txBody>
                  <a:tcPr marL="88459" marR="8845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Times New Roman"/>
                        </a:rPr>
                        <a:t>3</a:t>
                      </a:r>
                    </a:p>
                  </a:txBody>
                  <a:tcPr marL="88459" marR="8845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Times New Roman"/>
                        </a:rPr>
                        <a:t>301 898</a:t>
                      </a:r>
                    </a:p>
                  </a:txBody>
                  <a:tcPr marL="88459" marR="88459" marT="0" marB="0" anchor="b"/>
                </a:tc>
              </a:tr>
              <a:tr h="4295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Times New Roman"/>
                        </a:rPr>
                        <a:t>2015</a:t>
                      </a:r>
                    </a:p>
                  </a:txBody>
                  <a:tcPr marL="88459" marR="8845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Times New Roman"/>
                        </a:rPr>
                        <a:t>7</a:t>
                      </a:r>
                    </a:p>
                  </a:txBody>
                  <a:tcPr marL="88459" marR="8845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Times New Roman"/>
                        </a:rPr>
                        <a:t>902 228 </a:t>
                      </a:r>
                    </a:p>
                  </a:txBody>
                  <a:tcPr marL="88459" marR="88459" marT="0" marB="0" anchor="b"/>
                </a:tc>
              </a:tr>
              <a:tr h="4295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Times New Roman"/>
                        </a:rPr>
                        <a:t>2016</a:t>
                      </a:r>
                    </a:p>
                  </a:txBody>
                  <a:tcPr marL="88459" marR="8845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Times New Roman"/>
                        </a:rPr>
                        <a:t>5</a:t>
                      </a:r>
                    </a:p>
                  </a:txBody>
                  <a:tcPr marL="88459" marR="8845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Times New Roman"/>
                        </a:rPr>
                        <a:t>2 776 513</a:t>
                      </a:r>
                    </a:p>
                  </a:txBody>
                  <a:tcPr marL="88459" marR="88459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5691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33E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033E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rgbClr val="033E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solidFill>
                  <a:srgbClr val="033E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033E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Сокращение </a:t>
            </a:r>
            <a:r>
              <a:rPr lang="ru-RU" dirty="0">
                <a:solidFill>
                  <a:srgbClr val="033E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затрат </a:t>
            </a:r>
            <a:br>
              <a:rPr lang="ru-RU" dirty="0">
                <a:solidFill>
                  <a:srgbClr val="033E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rgbClr val="033E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содержание учреждения</a:t>
            </a:r>
            <a:br>
              <a:rPr lang="ru-RU" dirty="0">
                <a:solidFill>
                  <a:srgbClr val="033E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solidFill>
                <a:srgbClr val="033E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9919655"/>
              </p:ext>
            </p:extLst>
          </p:nvPr>
        </p:nvGraphicFramePr>
        <p:xfrm>
          <a:off x="476539" y="1196752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274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23728" y="2060848"/>
            <a:ext cx="6403975" cy="895350"/>
          </a:xfrm>
        </p:spPr>
        <p:txBody>
          <a:bodyPr>
            <a:normAutofit fontScale="90000"/>
          </a:bodyPr>
          <a:lstStyle/>
          <a:p>
            <a:r>
              <a:rPr lang="ru-RU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Благодарим </a:t>
            </a:r>
            <a:r>
              <a:rPr lang="ru-RU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</a:t>
            </a:r>
            <a:r>
              <a:rPr lang="ru-RU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внимание !</a:t>
            </a:r>
            <a:endParaRPr lang="ru-RU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28728" y="3857628"/>
            <a:ext cx="6400800" cy="693738"/>
          </a:xfrm>
        </p:spPr>
        <p:txBody>
          <a:bodyPr/>
          <a:lstStyle/>
          <a:p>
            <a:pPr>
              <a:buFont typeface="Arial" charset="0"/>
              <a:buNone/>
            </a:pPr>
            <a:endParaRPr lang="ru-RU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92603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2177616"/>
              </p:ext>
            </p:extLst>
          </p:nvPr>
        </p:nvGraphicFramePr>
        <p:xfrm>
          <a:off x="500034" y="714356"/>
          <a:ext cx="8229600" cy="5357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23564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500034" y="209531"/>
            <a:ext cx="8229600" cy="504825"/>
          </a:xfrm>
        </p:spPr>
        <p:txBody>
          <a:bodyPr/>
          <a:lstStyle/>
          <a:p>
            <a:r>
              <a:rPr lang="ru-RU" dirty="0" smtClean="0">
                <a:solidFill>
                  <a:srgbClr val="033E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Перечень объектов капстроительства и капремонта</a:t>
            </a:r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13" name="Содержимое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6007512"/>
              </p:ext>
            </p:extLst>
          </p:nvPr>
        </p:nvGraphicFramePr>
        <p:xfrm>
          <a:off x="428596" y="1071546"/>
          <a:ext cx="8318529" cy="4701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17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259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5732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5732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4616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 smtClean="0"/>
                        <a:t>№ </a:t>
                      </a:r>
                      <a:r>
                        <a:rPr lang="ru-RU" sz="1600" u="none" strike="noStrike" dirty="0" err="1" smtClean="0"/>
                        <a:t>п</a:t>
                      </a:r>
                      <a:r>
                        <a:rPr lang="ru-RU" sz="1600" u="none" strike="noStrike" dirty="0" smtClean="0"/>
                        <a:t>/</a:t>
                      </a:r>
                      <a:r>
                        <a:rPr lang="ru-RU" sz="1600" u="none" strike="noStrike" dirty="0" err="1" smtClean="0"/>
                        <a:t>п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Albertus MT 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/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Albertus MT 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/>
                        <a:t>2014 год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/>
                        <a:t>2015 год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/>
                        <a:t>2016 год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/>
                        <a:t>1.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/>
                        <a:t>Объем бюджетных ассигнований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latin typeface="+mn-lt"/>
                        </a:rPr>
                        <a:t>1 110,51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latin typeface="+mn-lt"/>
                        </a:rPr>
                        <a:t>1 885,96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latin typeface="+mn-lt"/>
                        </a:rPr>
                        <a:t>1 450,92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/>
                        <a:t>2.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/>
                        <a:t>Количество объектов, в том числе: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latin typeface="+mn-lt"/>
                        </a:rPr>
                        <a:t>38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/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/>
                        <a:t>    Строительство</a:t>
                      </a:r>
                      <a:endParaRPr lang="ru-RU" sz="1600" b="0" i="1" u="none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latin typeface="+mn-lt"/>
                        </a:rPr>
                        <a:t>10</a:t>
                      </a:r>
                      <a:endParaRPr lang="ru-RU" sz="1600" b="0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latin typeface="+mn-lt"/>
                        </a:rPr>
                        <a:t>11</a:t>
                      </a:r>
                      <a:endParaRPr lang="ru-RU" sz="1600" b="0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latin typeface="+mn-lt"/>
                        </a:rPr>
                        <a:t>7</a:t>
                      </a:r>
                      <a:endParaRPr lang="ru-RU" sz="1600" b="0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/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/>
                        <a:t>    Капитальный ремонт</a:t>
                      </a:r>
                      <a:endParaRPr lang="ru-RU" sz="1600" b="0" i="1" u="none" strike="noStrike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latin typeface="+mn-lt"/>
                        </a:rPr>
                        <a:t>12</a:t>
                      </a:r>
                      <a:endParaRPr lang="ru-RU" sz="1600" b="0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latin typeface="+mn-lt"/>
                        </a:rPr>
                        <a:t>4</a:t>
                      </a:r>
                      <a:endParaRPr lang="ru-RU" sz="1600" b="0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latin typeface="+mn-lt"/>
                        </a:rPr>
                        <a:t>1</a:t>
                      </a:r>
                      <a:endParaRPr lang="ru-RU" sz="1600" b="0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/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/>
                        <a:t>    Проектирование</a:t>
                      </a:r>
                      <a:endParaRPr lang="ru-RU" sz="1600" b="0" i="1" u="none" strike="noStrike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latin typeface="+mn-lt"/>
                        </a:rPr>
                        <a:t>16</a:t>
                      </a:r>
                      <a:endParaRPr lang="ru-RU" sz="1600" b="0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latin typeface="+mn-lt"/>
                        </a:rPr>
                        <a:t>11</a:t>
                      </a:r>
                      <a:endParaRPr lang="ru-RU" sz="1600" b="0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latin typeface="+mn-lt"/>
                        </a:rPr>
                        <a:t>10</a:t>
                      </a:r>
                      <a:endParaRPr lang="ru-RU" sz="1600" b="0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/>
                        <a:t>3.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/>
                        <a:t>Объем средств</a:t>
                      </a:r>
                      <a:r>
                        <a:rPr lang="ru-RU" sz="1600" u="none" strike="noStrike" dirty="0" smtClean="0"/>
                        <a:t>, в </a:t>
                      </a:r>
                      <a:r>
                        <a:rPr lang="ru-RU" sz="1600" u="none" strike="noStrike" dirty="0"/>
                        <a:t>рамках исполнения функций заказчика по договорам </a:t>
                      </a:r>
                      <a:r>
                        <a:rPr lang="ru-RU" sz="1600" u="none" strike="noStrike" dirty="0" smtClean="0"/>
                        <a:t> на выполнение работ по строительному </a:t>
                      </a:r>
                      <a:r>
                        <a:rPr lang="ru-RU" sz="1600" u="none" strike="noStrike" dirty="0"/>
                        <a:t>контролю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latin typeface="+mn-lt"/>
                        </a:rPr>
                        <a:t>2 278,98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latin typeface="+mn-lt"/>
                        </a:rPr>
                        <a:t>1 098,19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latin typeface="+mn-lt"/>
                        </a:rPr>
                        <a:t>3,01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/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/>
                        <a:t>Количество объектов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latin typeface="+mn-lt"/>
                        </a:rPr>
                        <a:t>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latin typeface="+mn-lt"/>
                        </a:rPr>
                        <a:t>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latin typeface="+mn-lt"/>
                        </a:rPr>
                        <a:t>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/>
                        <a:t>4.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/>
                        <a:t>Общий объем капитальных вложений на год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latin typeface="+mn-lt"/>
                        </a:rPr>
                        <a:t>3 389,49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latin typeface="+mn-lt"/>
                        </a:rPr>
                        <a:t>2 984,15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1 453,93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Cambria"/>
                        </a:rPr>
                        <a:t>5.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Cambria"/>
                        </a:rPr>
                        <a:t>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в том числе проектно-изыскательские работы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66,46308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4,50864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10,66916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33E99"/>
                </a:solidFill>
              </a:rPr>
              <a:t>Циклограмма реализации проекта </a:t>
            </a:r>
            <a:br>
              <a:rPr lang="ru-RU" dirty="0" smtClean="0">
                <a:solidFill>
                  <a:srgbClr val="033E99"/>
                </a:solidFill>
              </a:rPr>
            </a:br>
            <a:r>
              <a:rPr lang="ru-RU" dirty="0" smtClean="0">
                <a:solidFill>
                  <a:srgbClr val="033E99"/>
                </a:solidFill>
              </a:rPr>
              <a:t>по строительству объекта </a:t>
            </a:r>
            <a:endParaRPr lang="ru-RU" dirty="0">
              <a:solidFill>
                <a:srgbClr val="033E99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2242043"/>
              </p:ext>
            </p:extLst>
          </p:nvPr>
        </p:nvGraphicFramePr>
        <p:xfrm>
          <a:off x="468313" y="836613"/>
          <a:ext cx="8229600" cy="5906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Вид работ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Структурное подразделение учреждения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Разработка задания на проектирование, в том числе: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- Запрос </a:t>
                      </a:r>
                      <a:r>
                        <a:rPr lang="ru-RU" sz="1400" dirty="0" smtClean="0"/>
                        <a:t>технического </a:t>
                      </a:r>
                      <a:r>
                        <a:rPr lang="ru-RU" sz="1400" dirty="0"/>
                        <a:t>задания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 - Запрос технических условий подключения к сетям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- Решение имущественных и земельных вопросов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- Подготовка ориентировочных расчетов ПИР и СМР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Проектный отдел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Согласование ЗП в отраслевых департаментах города и округа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Проектный отдел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Проведение технологического и ценового аудита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Проектный отдел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Проведение проверки </a:t>
                      </a:r>
                      <a:r>
                        <a:rPr lang="ru-RU" sz="1400" dirty="0" err="1"/>
                        <a:t>инвестпроекта</a:t>
                      </a:r>
                      <a:r>
                        <a:rPr lang="ru-RU" sz="1400" dirty="0"/>
                        <a:t> на предмет эффективности использования средств бюджета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Проектный отдел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Утверждение ЗП в отраслевых департаментах округа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Проектный отдел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Проведение государственной экспертизы сметной документации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Проектный </a:t>
                      </a:r>
                      <a:r>
                        <a:rPr lang="ru-RU" sz="1400" dirty="0" smtClean="0"/>
                        <a:t>отдел</a:t>
                      </a:r>
                      <a:r>
                        <a:rPr lang="en-US" sz="1400" dirty="0" smtClean="0"/>
                        <a:t>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ru-RU" sz="1400" dirty="0" smtClean="0"/>
                        <a:t>Планово-экономический отдел</a:t>
                      </a:r>
                      <a:r>
                        <a:rPr lang="en-US" sz="1400" dirty="0" smtClean="0"/>
                        <a:t>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ru-RU" sz="1400" dirty="0" smtClean="0"/>
                        <a:t>Договорной отдел</a:t>
                      </a:r>
                      <a:r>
                        <a:rPr lang="en-US" sz="1400" dirty="0" smtClean="0"/>
                        <a:t>,</a:t>
                      </a:r>
                      <a:r>
                        <a:rPr lang="ru-RU" sz="1400" dirty="0" smtClean="0"/>
                        <a:t> Отдел </a:t>
                      </a:r>
                      <a:r>
                        <a:rPr lang="ru-RU" sz="1400" dirty="0"/>
                        <a:t>бухучета и отчетности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Разработка начальной максимальной цены контракта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Проектный отдел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Включение в бюджет средств на проектирование 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Проектный </a:t>
                      </a:r>
                      <a:r>
                        <a:rPr lang="ru-RU" sz="1400" dirty="0" smtClean="0"/>
                        <a:t>отдел, Планово-экономический </a:t>
                      </a:r>
                      <a:r>
                        <a:rPr lang="ru-RU" sz="1400" dirty="0"/>
                        <a:t>отдел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Проведение конкурсных процедур на выполнение ПИР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Проектный </a:t>
                      </a:r>
                      <a:r>
                        <a:rPr lang="ru-RU" sz="1400" dirty="0" smtClean="0"/>
                        <a:t>отдел, Отдел </a:t>
                      </a:r>
                      <a:r>
                        <a:rPr lang="ru-RU" sz="1400" dirty="0"/>
                        <a:t>муниципальных </a:t>
                      </a:r>
                      <a:r>
                        <a:rPr lang="ru-RU" sz="1400" dirty="0" smtClean="0"/>
                        <a:t>закупок, </a:t>
                      </a:r>
                      <a:endParaRPr lang="ru-RU" sz="1400" dirty="0"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Договорной </a:t>
                      </a:r>
                      <a:r>
                        <a:rPr lang="ru-RU" sz="1400" dirty="0" smtClean="0"/>
                        <a:t>отдел, Юридическая </a:t>
                      </a:r>
                      <a:r>
                        <a:rPr lang="ru-RU" sz="1400" dirty="0"/>
                        <a:t>служба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Проектно-изыскательские работы, в том числе: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- Выдача исходных данных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- Технический надзор за проектированием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Проектный </a:t>
                      </a:r>
                      <a:r>
                        <a:rPr lang="ru-RU" sz="1400" dirty="0" smtClean="0"/>
                        <a:t>отдел, Отдел капстроительства, Юридическая </a:t>
                      </a:r>
                      <a:r>
                        <a:rPr lang="ru-RU" sz="1400" dirty="0"/>
                        <a:t>служба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611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 </a:t>
            </a:r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/>
          </p:nvPr>
        </p:nvGraphicFramePr>
        <p:xfrm>
          <a:off x="468313" y="836614"/>
          <a:ext cx="8229600" cy="55810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524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Вид работ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Структурное подразделение учреждения</a:t>
                      </a:r>
                    </a:p>
                  </a:txBody>
                  <a:tcPr marL="68580" marR="68580" marT="0" marB="0" anchor="ctr"/>
                </a:tc>
              </a:tr>
              <a:tr h="5537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Приемка выполненных ПИР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Проектный </a:t>
                      </a:r>
                      <a:r>
                        <a:rPr lang="ru-RU" sz="1400" dirty="0" smtClean="0">
                          <a:latin typeface="+mn-lt"/>
                          <a:ea typeface="Calibri"/>
                          <a:cs typeface="Times New Roman"/>
                        </a:rPr>
                        <a:t>отдел, Планово-экономический отдел,</a:t>
                      </a:r>
                      <a:r>
                        <a:rPr lang="ru-RU" sz="1400" baseline="0" dirty="0" smtClean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endParaRPr lang="ru-RU" sz="1400" dirty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Договорной </a:t>
                      </a:r>
                      <a:r>
                        <a:rPr lang="ru-RU" sz="1400" dirty="0" smtClean="0">
                          <a:latin typeface="+mn-lt"/>
                          <a:ea typeface="Calibri"/>
                          <a:cs typeface="Times New Roman"/>
                        </a:rPr>
                        <a:t>отдел,</a:t>
                      </a:r>
                      <a:r>
                        <a:rPr lang="ru-RU" sz="1400" baseline="0" dirty="0" smtClean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 smtClean="0">
                          <a:latin typeface="+mn-lt"/>
                          <a:ea typeface="Calibri"/>
                          <a:cs typeface="Times New Roman"/>
                        </a:rPr>
                        <a:t>Отдел </a:t>
                      </a: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бухучета и отчетности</a:t>
                      </a:r>
                    </a:p>
                  </a:txBody>
                  <a:tcPr marL="68580" marR="68580" marT="0" marB="0"/>
                </a:tc>
              </a:tr>
              <a:tr h="5537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Проведение государственной экспертизы проектно-сметной документации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Проектный </a:t>
                      </a:r>
                      <a:r>
                        <a:rPr lang="ru-RU" sz="1400" dirty="0" smtClean="0">
                          <a:latin typeface="+mn-lt"/>
                          <a:ea typeface="Calibri"/>
                          <a:cs typeface="Times New Roman"/>
                        </a:rPr>
                        <a:t>отдел, Планово-экономический отдел,  </a:t>
                      </a:r>
                      <a:endParaRPr lang="ru-RU" sz="1400" dirty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Договорной </a:t>
                      </a:r>
                      <a:r>
                        <a:rPr lang="ru-RU" sz="1400" dirty="0" smtClean="0">
                          <a:latin typeface="+mn-lt"/>
                          <a:ea typeface="Calibri"/>
                          <a:cs typeface="Times New Roman"/>
                        </a:rPr>
                        <a:t>отдел,</a:t>
                      </a:r>
                      <a:r>
                        <a:rPr lang="ru-RU" sz="1400" baseline="0" dirty="0" smtClean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 smtClean="0">
                          <a:latin typeface="+mn-lt"/>
                          <a:ea typeface="Calibri"/>
                          <a:cs typeface="Times New Roman"/>
                        </a:rPr>
                        <a:t>Отдел </a:t>
                      </a: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бухучета и отчетности</a:t>
                      </a:r>
                    </a:p>
                  </a:txBody>
                  <a:tcPr marL="68580" marR="68580" marT="0" marB="0"/>
                </a:tc>
              </a:tr>
              <a:tr h="5537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Проверка достоверности сметной стоимости строительства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Проектный </a:t>
                      </a:r>
                      <a:r>
                        <a:rPr lang="ru-RU" sz="1400" dirty="0" smtClean="0">
                          <a:latin typeface="+mn-lt"/>
                          <a:ea typeface="Calibri"/>
                          <a:cs typeface="Times New Roman"/>
                        </a:rPr>
                        <a:t>отдел, Планово-экономический отдел,</a:t>
                      </a:r>
                      <a:r>
                        <a:rPr lang="ru-RU" sz="1400" baseline="0" dirty="0" smtClean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 smtClean="0">
                          <a:latin typeface="+mn-lt"/>
                          <a:ea typeface="Calibri"/>
                          <a:cs typeface="Times New Roman"/>
                        </a:rPr>
                        <a:t>Договорной отдел, Отдел </a:t>
                      </a: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бухучета и отчетности</a:t>
                      </a:r>
                    </a:p>
                  </a:txBody>
                  <a:tcPr marL="68580" marR="68580" marT="0" marB="0"/>
                </a:tc>
              </a:tr>
              <a:tr h="5537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Утверждение ПДС объекта в отраслевых департаментах округа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Проектный отдел</a:t>
                      </a:r>
                    </a:p>
                  </a:txBody>
                  <a:tcPr marL="68580" marR="68580" marT="0" marB="0"/>
                </a:tc>
              </a:tr>
              <a:tr h="5246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Включение в бюджет средств на строительство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Проектный </a:t>
                      </a:r>
                      <a:r>
                        <a:rPr lang="ru-RU" sz="1400" dirty="0" smtClean="0">
                          <a:latin typeface="+mn-lt"/>
                          <a:ea typeface="Calibri"/>
                          <a:cs typeface="Times New Roman"/>
                        </a:rPr>
                        <a:t>отдел, Планово-экономический </a:t>
                      </a: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отдел </a:t>
                      </a:r>
                    </a:p>
                  </a:txBody>
                  <a:tcPr marL="68580" marR="68580" marT="0" marB="0"/>
                </a:tc>
              </a:tr>
              <a:tr h="5537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Проведение конкурсных процедур на выполнение СМР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Отдел </a:t>
                      </a:r>
                      <a:r>
                        <a:rPr lang="ru-RU" sz="1400" dirty="0" smtClean="0">
                          <a:latin typeface="+mn-lt"/>
                          <a:ea typeface="Calibri"/>
                          <a:cs typeface="Times New Roman"/>
                        </a:rPr>
                        <a:t>капстроительства, Отдел </a:t>
                      </a: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муниципальных </a:t>
                      </a:r>
                      <a:r>
                        <a:rPr lang="ru-RU" sz="1400" dirty="0" smtClean="0">
                          <a:latin typeface="+mn-lt"/>
                          <a:ea typeface="Calibri"/>
                          <a:cs typeface="Times New Roman"/>
                        </a:rPr>
                        <a:t>закупок, Договорной отдел, Юридическая </a:t>
                      </a: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служба</a:t>
                      </a:r>
                    </a:p>
                  </a:txBody>
                  <a:tcPr marL="68580" marR="68580" marT="0" marB="0"/>
                </a:tc>
              </a:tr>
              <a:tr h="5246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+mn-lt"/>
                          <a:ea typeface="Calibri"/>
                          <a:cs typeface="Times New Roman"/>
                        </a:rPr>
                        <a:t>Получение разрешения на строительство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Отдел капстроительства</a:t>
                      </a:r>
                    </a:p>
                  </a:txBody>
                  <a:tcPr marL="68580" marR="68580" marT="0" marB="0"/>
                </a:tc>
              </a:tr>
              <a:tr h="5537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Передача земельного участка, исходно-разрешительной документации подрядной организации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Отдел капстроительства</a:t>
                      </a:r>
                    </a:p>
                  </a:txBody>
                  <a:tcPr marL="68580" marR="68580" marT="0" marB="0"/>
                </a:tc>
              </a:tr>
              <a:tr h="5537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+mn-lt"/>
                          <a:ea typeface="Calibri"/>
                          <a:cs typeface="Times New Roman"/>
                        </a:rPr>
                        <a:t>Технический надзор за строительством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Отдел </a:t>
                      </a:r>
                      <a:r>
                        <a:rPr lang="ru-RU" sz="1400" dirty="0" smtClean="0">
                          <a:latin typeface="+mn-lt"/>
                          <a:ea typeface="Calibri"/>
                          <a:cs typeface="Times New Roman"/>
                        </a:rPr>
                        <a:t>капстроительства, Проектный отдел, Юридическая </a:t>
                      </a: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служба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307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6928410"/>
              </p:ext>
            </p:extLst>
          </p:nvPr>
        </p:nvGraphicFramePr>
        <p:xfrm>
          <a:off x="468313" y="836613"/>
          <a:ext cx="8229600" cy="51328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5621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Вид работ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Структурное подразделение учреждения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933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Приемка выполненных работ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Отдел </a:t>
                      </a:r>
                      <a:r>
                        <a:rPr lang="ru-RU" sz="1400" dirty="0" smtClean="0">
                          <a:latin typeface="+mn-lt"/>
                          <a:ea typeface="Calibri"/>
                          <a:cs typeface="Times New Roman"/>
                        </a:rPr>
                        <a:t>капстроительства, Планово-экономический отдел,  Договорной отдел,</a:t>
                      </a:r>
                      <a:r>
                        <a:rPr lang="ru-RU" sz="1400" baseline="0" dirty="0" smtClean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 smtClean="0">
                          <a:latin typeface="+mn-lt"/>
                          <a:ea typeface="Calibri"/>
                          <a:cs typeface="Times New Roman"/>
                        </a:rPr>
                        <a:t>Отдел </a:t>
                      </a: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бухучета и отчетности</a:t>
                      </a:r>
                    </a:p>
                  </a:txBody>
                  <a:tcPr marL="68580" marR="68580" marT="0" marB="0"/>
                </a:tc>
              </a:tr>
              <a:tr h="5933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Оформление паспорта технической инвентаризации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Отдел </a:t>
                      </a:r>
                      <a:r>
                        <a:rPr lang="ru-RU" sz="1400" dirty="0" smtClean="0">
                          <a:latin typeface="+mn-lt"/>
                          <a:ea typeface="Calibri"/>
                          <a:cs typeface="Times New Roman"/>
                        </a:rPr>
                        <a:t>капстроительства, Планово-экономический отдел, Договорной отдел,</a:t>
                      </a:r>
                      <a:r>
                        <a:rPr lang="ru-RU" sz="1400" baseline="0" dirty="0" smtClean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 smtClean="0">
                          <a:latin typeface="+mn-lt"/>
                          <a:ea typeface="Calibri"/>
                          <a:cs typeface="Times New Roman"/>
                        </a:rPr>
                        <a:t>Отдел </a:t>
                      </a: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бухучета и отчетности</a:t>
                      </a:r>
                    </a:p>
                  </a:txBody>
                  <a:tcPr marL="68580" marR="68580" marT="0" marB="0"/>
                </a:tc>
              </a:tr>
              <a:tr h="5621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Регистрация права собственности на объект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Отдел капстроительства</a:t>
                      </a:r>
                    </a:p>
                  </a:txBody>
                  <a:tcPr marL="68580" marR="68580" marT="0" marB="0"/>
                </a:tc>
              </a:tr>
              <a:tr h="5621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Передача объекта на баланс в КУИ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Отдел </a:t>
                      </a:r>
                      <a:r>
                        <a:rPr lang="ru-RU" sz="1400" dirty="0" smtClean="0">
                          <a:latin typeface="+mn-lt"/>
                          <a:ea typeface="Calibri"/>
                          <a:cs typeface="Times New Roman"/>
                        </a:rPr>
                        <a:t>капстроительства, Отдел </a:t>
                      </a: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бухучета и отчетности</a:t>
                      </a:r>
                    </a:p>
                  </a:txBody>
                  <a:tcPr marL="68580" marR="68580" marT="0" marB="0"/>
                </a:tc>
              </a:tr>
              <a:tr h="5933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+mn-lt"/>
                          <a:ea typeface="Calibri"/>
                          <a:cs typeface="Times New Roman"/>
                        </a:rPr>
                        <a:t>Передача исполнительной документации эксплуатирующей организации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Отдел капстроительства</a:t>
                      </a:r>
                    </a:p>
                  </a:txBody>
                  <a:tcPr marL="68580" marR="68580" marT="0" marB="0"/>
                </a:tc>
              </a:tr>
              <a:tr h="5933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+mn-lt"/>
                          <a:ea typeface="Calibri"/>
                          <a:cs typeface="Times New Roman"/>
                        </a:rPr>
                        <a:t>Контроль за исполнением подрядной организацией гарантийных обязательств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Отдел капстроительства</a:t>
                      </a:r>
                    </a:p>
                  </a:txBody>
                  <a:tcPr marL="68580" marR="68580" marT="0" marB="0"/>
                </a:tc>
              </a:tr>
              <a:tr h="8900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Предоставление информации по объекту по запросам, подготовка отчетных документов, контрольные мероприятия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Отдел </a:t>
                      </a:r>
                      <a:r>
                        <a:rPr lang="ru-RU" sz="1400" dirty="0" smtClean="0">
                          <a:latin typeface="+mn-lt"/>
                          <a:ea typeface="Calibri"/>
                          <a:cs typeface="Times New Roman"/>
                        </a:rPr>
                        <a:t>капстроительства, Проектный отдел, Планово-экономический отдел,</a:t>
                      </a:r>
                      <a:r>
                        <a:rPr lang="ru-RU" sz="1400" baseline="0" dirty="0" smtClean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 smtClean="0">
                          <a:latin typeface="+mn-lt"/>
                          <a:ea typeface="Calibri"/>
                          <a:cs typeface="Times New Roman"/>
                        </a:rPr>
                        <a:t>Договорной отдел, Отдел </a:t>
                      </a: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бухучета и </a:t>
                      </a:r>
                      <a:r>
                        <a:rPr lang="ru-RU" sz="1400" dirty="0" smtClean="0">
                          <a:latin typeface="+mn-lt"/>
                          <a:ea typeface="Calibri"/>
                          <a:cs typeface="Times New Roman"/>
                        </a:rPr>
                        <a:t>отчетности, Юридическая </a:t>
                      </a: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служба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794729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主题">
  <a:themeElements>
    <a:clrScheme name="1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主题">
      <a:majorFont>
        <a:latin typeface="Calibri"/>
        <a:ea typeface="SimHei"/>
        <a:cs typeface=""/>
      </a:majorFont>
      <a:minorFont>
        <a:latin typeface="Calibri"/>
        <a:ea typeface="Sim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13500000" algn="ctr" rotWithShape="0">
            <a:schemeClr val="tx1">
              <a:gamma/>
              <a:shade val="60000"/>
              <a:invGamma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13500000" algn="ctr" rotWithShape="0">
            <a:schemeClr val="tx1">
              <a:gamma/>
              <a:shade val="60000"/>
              <a:invGamma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1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5201</TotalTime>
  <Pages>0</Pages>
  <Words>2922</Words>
  <Characters>0</Characters>
  <Application>Microsoft Office PowerPoint</Application>
  <DocSecurity>0</DocSecurity>
  <PresentationFormat>Экран (4:3)</PresentationFormat>
  <Lines>0</Lines>
  <Paragraphs>657</Paragraphs>
  <Slides>41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9" baseType="lpstr">
      <vt:lpstr>SimHei</vt:lpstr>
      <vt:lpstr>宋体</vt:lpstr>
      <vt:lpstr>Albertus MT Lt</vt:lpstr>
      <vt:lpstr>Arial</vt:lpstr>
      <vt:lpstr>Calibri</vt:lpstr>
      <vt:lpstr>Cambria</vt:lpstr>
      <vt:lpstr>Times New Roman</vt:lpstr>
      <vt:lpstr>1_Office 主题</vt:lpstr>
      <vt:lpstr>Муниципальное казенное учреждение «Управление капитального строительства»</vt:lpstr>
      <vt:lpstr>Цели создания МКУ  «Управление капитального строительства»: </vt:lpstr>
      <vt:lpstr>Презентация PowerPoint</vt:lpstr>
      <vt:lpstr>ОБЪЕМ КАПИТАЛЬНЫХ ВЛОЖЕНИЙ</vt:lpstr>
      <vt:lpstr>Презентация PowerPoint</vt:lpstr>
      <vt:lpstr>Перечень объектов капстроительства и капремонта </vt:lpstr>
      <vt:lpstr>Циклограмма реализации проекта  по строительству объекта </vt:lpstr>
      <vt:lpstr> </vt:lpstr>
      <vt:lpstr>Презентация PowerPoint</vt:lpstr>
      <vt:lpstr>Презентация PowerPoint</vt:lpstr>
      <vt:lpstr> Для выполнения возложенных на учреждение функций штат учреждения составляет 74 единицы (9 отделов)</vt:lpstr>
      <vt:lpstr>Организационная структура  МКУ «УКС»</vt:lpstr>
      <vt:lpstr>Отдел капитального строительства. Основные функции</vt:lpstr>
      <vt:lpstr>Норматив численности отдела</vt:lpstr>
      <vt:lpstr>Объем капитальных вложений, нормативная численность работников учреждения, осуществляющих строительный контроль и штатная численность работников учреждения, осуществляющих строительный контроль за период 2014-2019 год представлена в таблице: </vt:lpstr>
      <vt:lpstr>Реализованные объекты МКУ «УКС»</vt:lpstr>
      <vt:lpstr>Реализованные объекты МКУ «УКС»</vt:lpstr>
      <vt:lpstr>Без финансирования (по устранению нарушений)</vt:lpstr>
      <vt:lpstr>Проектный отдел. Основные функции</vt:lpstr>
      <vt:lpstr>Статистические данные по проектному отделу</vt:lpstr>
      <vt:lpstr>Юридическая служба. Основные функции</vt:lpstr>
      <vt:lpstr>Статистические данные по юридической службе </vt:lpstr>
      <vt:lpstr>Отдел делопроизводства и контроля.  Основные функции</vt:lpstr>
      <vt:lpstr>Статистические данные по ОДиК</vt:lpstr>
      <vt:lpstr>Планово-экономический отдел.  Основные функции</vt:lpstr>
      <vt:lpstr>Статистические данные по ПЭО</vt:lpstr>
      <vt:lpstr>Отдел муниципальных закупок. Основные функции</vt:lpstr>
      <vt:lpstr>Статистические данные по отделу  муниципальных закупок</vt:lpstr>
      <vt:lpstr>Договорной отдел. Основные функции</vt:lpstr>
      <vt:lpstr>Статистические данные по договорному отделу</vt:lpstr>
      <vt:lpstr>Отдел бухгалтерского учета и отчетности.  Основные функции</vt:lpstr>
      <vt:lpstr>Статистические данные по ОБУиО</vt:lpstr>
      <vt:lpstr>В целях оптимизации штанной численности работников учреждения проведены следующие мероприятия: </vt:lpstr>
      <vt:lpstr>Презентация PowerPoint</vt:lpstr>
      <vt:lpstr>ПЕРСПЕКТИВЫ РАЗВИТИЯ УЧРЕЖДЕНИЯ</vt:lpstr>
      <vt:lpstr> Расширение функций и увеличение объема работ </vt:lpstr>
      <vt:lpstr> Расширение функций и увеличение объема работ </vt:lpstr>
      <vt:lpstr>Изменение организационной структуры учреждения</vt:lpstr>
      <vt:lpstr>Предлагаемая организационная структура</vt:lpstr>
      <vt:lpstr>  Сокращение затрат  на содержание учреждения </vt:lpstr>
      <vt:lpstr>Благодарим за внимание !</vt:lpstr>
    </vt:vector>
  </TitlesOfParts>
  <LinksUpToDate>false</LinksUpToDate>
  <CharactersWithSpaces>0</CharactersWithSpaces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</dc:creator>
  <cp:lastModifiedBy>Маслов Иван Евгеньевич</cp:lastModifiedBy>
  <cp:revision>373</cp:revision>
  <cp:lastPrinted>2017-10-16T13:35:08Z</cp:lastPrinted>
  <dcterms:created xsi:type="dcterms:W3CDTF">2009-12-22T06:03:00Z</dcterms:created>
  <dcterms:modified xsi:type="dcterms:W3CDTF">2017-10-18T13:30:06Z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1033-8.1.0.3018</vt:lpwstr>
  </property>
</Properties>
</file>